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6"/>
  </p:notesMasterIdLst>
  <p:sldIdLst>
    <p:sldId id="389" r:id="rId2"/>
    <p:sldId id="274" r:id="rId3"/>
    <p:sldId id="312" r:id="rId4"/>
    <p:sldId id="387" r:id="rId5"/>
    <p:sldId id="388" r:id="rId6"/>
    <p:sldId id="311" r:id="rId7"/>
    <p:sldId id="265" r:id="rId8"/>
    <p:sldId id="405" r:id="rId9"/>
    <p:sldId id="406" r:id="rId10"/>
    <p:sldId id="343" r:id="rId11"/>
    <p:sldId id="345" r:id="rId12"/>
    <p:sldId id="408" r:id="rId13"/>
    <p:sldId id="410" r:id="rId14"/>
    <p:sldId id="407" r:id="rId15"/>
    <p:sldId id="347" r:id="rId16"/>
    <p:sldId id="320" r:id="rId17"/>
    <p:sldId id="332" r:id="rId18"/>
    <p:sldId id="338" r:id="rId19"/>
    <p:sldId id="336" r:id="rId20"/>
    <p:sldId id="348" r:id="rId21"/>
    <p:sldId id="349" r:id="rId22"/>
    <p:sldId id="351" r:id="rId23"/>
    <p:sldId id="352" r:id="rId24"/>
    <p:sldId id="324" r:id="rId25"/>
    <p:sldId id="334" r:id="rId26"/>
    <p:sldId id="325" r:id="rId27"/>
    <p:sldId id="364" r:id="rId28"/>
    <p:sldId id="354" r:id="rId29"/>
    <p:sldId id="357" r:id="rId30"/>
    <p:sldId id="382" r:id="rId31"/>
    <p:sldId id="358" r:id="rId32"/>
    <p:sldId id="353" r:id="rId33"/>
    <p:sldId id="361" r:id="rId34"/>
    <p:sldId id="377" r:id="rId35"/>
    <p:sldId id="366" r:id="rId36"/>
    <p:sldId id="390" r:id="rId37"/>
    <p:sldId id="391" r:id="rId38"/>
    <p:sldId id="392" r:id="rId39"/>
    <p:sldId id="393" r:id="rId40"/>
    <p:sldId id="394" r:id="rId41"/>
    <p:sldId id="395" r:id="rId42"/>
    <p:sldId id="259" r:id="rId43"/>
    <p:sldId id="374" r:id="rId44"/>
    <p:sldId id="402" r:id="rId45"/>
    <p:sldId id="375" r:id="rId46"/>
    <p:sldId id="403" r:id="rId47"/>
    <p:sldId id="355" r:id="rId48"/>
    <p:sldId id="386" r:id="rId49"/>
    <p:sldId id="368" r:id="rId50"/>
    <p:sldId id="397" r:id="rId51"/>
    <p:sldId id="401" r:id="rId52"/>
    <p:sldId id="316" r:id="rId53"/>
    <p:sldId id="317" r:id="rId54"/>
    <p:sldId id="283" r:id="rId55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57"/>
      <p:bold r:id="rId58"/>
    </p:embeddedFont>
    <p:embeddedFont>
      <p:font typeface="Dosis" pitchFamily="2" charset="0"/>
      <p:regular r:id="rId59"/>
      <p:bold r:id="rId60"/>
    </p:embeddedFont>
    <p:embeddedFont>
      <p:font typeface="Matura MT Script Capitals" panose="03020802060602070202" pitchFamily="66" charset="0"/>
      <p:regular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oboto Black" panose="02000000000000000000" pitchFamily="2" charset="0"/>
      <p:bold r:id="rId66"/>
      <p:boldItalic r:id="rId67"/>
    </p:embeddedFont>
    <p:embeddedFont>
      <p:font typeface="Roboto Light" panose="02000000000000000000" pitchFamily="2" charset="0"/>
      <p:regular r:id="rId68"/>
      <p:italic r:id="rId69"/>
    </p:embeddedFont>
    <p:embeddedFont>
      <p:font typeface="Teko" panose="020B0604020202020204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eature-store" id="{D7418C0B-2055-4825-9A60-7CDEC25E271B}">
          <p14:sldIdLst>
            <p14:sldId id="389"/>
            <p14:sldId id="274"/>
            <p14:sldId id="312"/>
            <p14:sldId id="387"/>
            <p14:sldId id="388"/>
            <p14:sldId id="311"/>
            <p14:sldId id="265"/>
            <p14:sldId id="405"/>
            <p14:sldId id="406"/>
            <p14:sldId id="343"/>
            <p14:sldId id="345"/>
            <p14:sldId id="408"/>
            <p14:sldId id="410"/>
            <p14:sldId id="407"/>
            <p14:sldId id="347"/>
            <p14:sldId id="320"/>
            <p14:sldId id="332"/>
            <p14:sldId id="338"/>
            <p14:sldId id="336"/>
            <p14:sldId id="348"/>
            <p14:sldId id="349"/>
            <p14:sldId id="351"/>
            <p14:sldId id="352"/>
            <p14:sldId id="324"/>
            <p14:sldId id="334"/>
            <p14:sldId id="325"/>
            <p14:sldId id="364"/>
            <p14:sldId id="354"/>
            <p14:sldId id="357"/>
            <p14:sldId id="382"/>
            <p14:sldId id="358"/>
            <p14:sldId id="353"/>
            <p14:sldId id="361"/>
            <p14:sldId id="377"/>
            <p14:sldId id="366"/>
            <p14:sldId id="390"/>
            <p14:sldId id="391"/>
            <p14:sldId id="392"/>
            <p14:sldId id="393"/>
            <p14:sldId id="394"/>
            <p14:sldId id="395"/>
            <p14:sldId id="259"/>
            <p14:sldId id="374"/>
            <p14:sldId id="402"/>
            <p14:sldId id="375"/>
            <p14:sldId id="403"/>
            <p14:sldId id="355"/>
            <p14:sldId id="386"/>
            <p14:sldId id="368"/>
            <p14:sldId id="397"/>
            <p14:sldId id="401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080"/>
    <a:srgbClr val="FF5B03"/>
    <a:srgbClr val="CECECE"/>
    <a:srgbClr val="1F1F1F"/>
    <a:srgbClr val="232F3E"/>
    <a:srgbClr val="7A7C96"/>
    <a:srgbClr val="7B66FF"/>
    <a:srgbClr val="016CF1"/>
    <a:srgbClr val="48B099"/>
    <a:srgbClr val="EC3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6A7F8-8C41-4C48-8B9E-FDD3FD38C49C}" v="510" dt="2024-05-22T16:02:48.540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01" autoAdjust="0"/>
  </p:normalViewPr>
  <p:slideViewPr>
    <p:cSldViewPr snapToGrid="0">
      <p:cViewPr>
        <p:scale>
          <a:sx n="125" d="100"/>
          <a:sy n="125" d="100"/>
        </p:scale>
        <p:origin x="61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1E56A7F8-8C41-4C48-8B9E-FDD3FD38C49C}"/>
    <pc:docChg chg="undo custSel addSld delSld modSld sldOrd modSection">
      <pc:chgData name="Thiago Panini" userId="cc6a5c77081c362d" providerId="LiveId" clId="{1E56A7F8-8C41-4C48-8B9E-FDD3FD38C49C}" dt="2024-05-22T16:02:48.540" v="5951"/>
      <pc:docMkLst>
        <pc:docMk/>
      </pc:docMkLst>
      <pc:sldChg chg="addSp modSp add del mod setBg modShow modNotes">
        <pc:chgData name="Thiago Panini" userId="cc6a5c77081c362d" providerId="LiveId" clId="{1E56A7F8-8C41-4C48-8B9E-FDD3FD38C49C}" dt="2024-05-22T15:11:40.009" v="4400" actId="20577"/>
        <pc:sldMkLst>
          <pc:docMk/>
          <pc:sldMk cId="0" sldId="265"/>
        </pc:sldMkLst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2" creationId="{AE014640-C4D2-509B-461C-9B7DF5CA686F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3" creationId="{44B7428A-63F8-EFDC-7C50-5594DE475DA0}"/>
          </ac:spMkLst>
        </pc:spChg>
        <pc:spChg chg="add mod">
          <ac:chgData name="Thiago Panini" userId="cc6a5c77081c362d" providerId="LiveId" clId="{1E56A7F8-8C41-4C48-8B9E-FDD3FD38C49C}" dt="2024-05-22T15:11:40.009" v="4400" actId="20577"/>
          <ac:spMkLst>
            <pc:docMk/>
            <pc:sldMk cId="0" sldId="265"/>
            <ac:spMk id="4" creationId="{54B72435-4AB0-4299-E5D2-007CA78D28D6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5" creationId="{B313320E-FD09-5C44-CE55-A4903C40B1D5}"/>
          </ac:spMkLst>
        </pc:spChg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6" creationId="{AA3A908D-4434-A9CC-180E-0027A7FB4E8E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7" creationId="{7E0441A3-B1F1-5A50-E78C-24199701404D}"/>
          </ac:spMkLst>
        </pc:spChg>
        <pc:spChg chg="add 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8" creationId="{AB62EE9B-6737-4AD7-9C95-C6E2B33EEDB1}"/>
          </ac:spMkLst>
        </pc:spChg>
        <pc:spChg chg="add 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9" creationId="{A46A6CE2-6AAE-50F8-9580-AA8C0CAFCF82}"/>
          </ac:spMkLst>
        </pc:spChg>
        <pc:spChg chg="mod">
          <ac:chgData name="Thiago Panini" userId="cc6a5c77081c362d" providerId="LiveId" clId="{1E56A7F8-8C41-4C48-8B9E-FDD3FD38C49C}" dt="2024-05-22T13:18:15.409" v="1139" actId="14100"/>
          <ac:spMkLst>
            <pc:docMk/>
            <pc:sldMk cId="0" sldId="265"/>
            <ac:spMk id="356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356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3563" creationId="{00000000-0000-0000-0000-000000000000}"/>
          </ac:spMkLst>
        </pc:spChg>
      </pc:sldChg>
      <pc:sldChg chg="modSp mod">
        <pc:chgData name="Thiago Panini" userId="cc6a5c77081c362d" providerId="LiveId" clId="{1E56A7F8-8C41-4C48-8B9E-FDD3FD38C49C}" dt="2024-05-22T13:24:20.816" v="1737" actId="1076"/>
        <pc:sldMkLst>
          <pc:docMk/>
          <pc:sldMk cId="95833091" sldId="311"/>
        </pc:sldMkLst>
        <pc:spChg chg="mod">
          <ac:chgData name="Thiago Panini" userId="cc6a5c77081c362d" providerId="LiveId" clId="{1E56A7F8-8C41-4C48-8B9E-FDD3FD38C49C}" dt="2024-05-22T13:24:20.816" v="1737" actId="1076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37.373" v="912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modSp mod">
        <pc:chgData name="Thiago Panini" userId="cc6a5c77081c362d" providerId="LiveId" clId="{1E56A7F8-8C41-4C48-8B9E-FDD3FD38C49C}" dt="2024-05-22T13:14:18.365" v="888" actId="20577"/>
        <pc:sldMkLst>
          <pc:docMk/>
          <pc:sldMk cId="4269654865" sldId="312"/>
        </pc:sldMkLst>
        <pc:spChg chg="mod">
          <ac:chgData name="Thiago Panini" userId="cc6a5c77081c362d" providerId="LiveId" clId="{1E56A7F8-8C41-4C48-8B9E-FDD3FD38C49C}" dt="2024-05-22T13:06:47.923" v="149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5.820" v="758" actId="554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8:29.978" v="341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9.574" v="759" actId="14100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01.929" v="388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31.299" v="760" actId="14100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40.385" v="426" actId="14100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2.859" v="879" actId="14100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0:07.953" v="473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8.365" v="888" actId="20577"/>
          <ac:spMkLst>
            <pc:docMk/>
            <pc:sldMk cId="4269654865" sldId="312"/>
            <ac:spMk id="3437" creationId="{00000000-0000-0000-0000-000000000000}"/>
          </ac:spMkLst>
        </pc:spChg>
      </pc:sldChg>
      <pc:sldChg chg="addSp delSp modSp del mod delAnim modAnim">
        <pc:chgData name="Thiago Panini" userId="cc6a5c77081c362d" providerId="LiveId" clId="{1E56A7F8-8C41-4C48-8B9E-FDD3FD38C49C}" dt="2024-05-22T14:46:16.888" v="3365" actId="47"/>
        <pc:sldMkLst>
          <pc:docMk/>
          <pc:sldMk cId="897133685" sldId="342"/>
        </pc:sldMkLst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1E56A7F8-8C41-4C48-8B9E-FDD3FD38C49C}" dt="2024-05-22T13:44:48.613" v="2084" actId="20577"/>
          <ac:spMkLst>
            <pc:docMk/>
            <pc:sldMk cId="897133685" sldId="342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39" creationId="{9451ABAF-FBB8-5AC3-2F5B-2F3D8FBE397B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4" creationId="{4D503190-0D2C-8345-A98F-0BB30A4E3E3A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6" creationId="{3467C134-3EB0-6BBB-F63D-F7A680046D29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1E56A7F8-8C41-4C48-8B9E-FDD3FD38C49C}" dt="2024-05-22T13:54:39.129" v="2097" actId="6549"/>
          <ac:spMkLst>
            <pc:docMk/>
            <pc:sldMk cId="897133685" sldId="342"/>
            <ac:spMk id="60" creationId="{8E4159BD-E7C2-01D1-B1D3-7F39727890EB}"/>
          </ac:spMkLst>
        </pc:s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" creationId="{505A7CC4-CA42-DBAF-F287-707E893F6B7B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5" creationId="{11498DAF-C258-CB87-0187-C7ADF067AABE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7" creationId="{F9927FCC-06A7-550F-AF03-3A78B6452B4A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10" creationId="{059CEDD7-2CAB-0722-52C2-8A0A45E7C8F8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3" creationId="{8DB53022-A487-126A-46C6-426AA254DA1A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5" creationId="{A0445AE1-B12E-0EE4-6DB4-0BFC56448065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6" creationId="{97C22245-8349-9617-C8DF-9EE354450179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8" creationId="{A2E4C3E0-A3B3-59F0-18AF-9DB672171E47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9" creationId="{DD862E55-6A15-07B2-433E-C6694D5A20ED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070" creationId="{6BFE0A63-7C56-7317-5ED4-3D252B6D1596}"/>
          </ac:grpSpMkLst>
        </pc:grp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4" creationId="{0F1028F3-61ED-0CB3-6B76-67D42C35004B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6" creationId="{770C8238-D313-7878-1FAC-73E30E708EE3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30" creationId="{7EBB0E13-F3B2-46C2-56A2-F2DE82C4B3B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31" creationId="{705F9543-11C9-BFA3-0C58-42DBBC8A47E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48" creationId="{C0C08CB2-BB60-FEAC-5FCC-58B868FBF1F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0" creationId="{0A96CECC-7810-9A99-CD8C-6C0A32B1E9F4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1" creationId="{FA8666FA-258F-5AA8-919D-213F78356807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2" creationId="{65BEDA2B-0754-D229-87E6-0D15CDE399A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3" creationId="{A7EF3A8C-B3B2-8CEB-14CB-E1F2B6FDBAE2}"/>
          </ac:picMkLst>
        </pc:picChg>
        <pc:picChg chg="add del mod">
          <ac:chgData name="Thiago Panini" userId="cc6a5c77081c362d" providerId="LiveId" clId="{1E56A7F8-8C41-4C48-8B9E-FDD3FD38C49C}" dt="2024-05-22T13:58:15.299" v="2115" actId="478"/>
          <ac:picMkLst>
            <pc:docMk/>
            <pc:sldMk cId="897133685" sldId="342"/>
            <ac:picMk id="54" creationId="{0251598B-1A3A-60AC-5D77-5892D1ACD77F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5" creationId="{FA7B4EBF-C3B2-DF77-E401-5116D93690B3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6" creationId="{5FBFECA0-5027-71B2-9C82-FBEBAF8B0813}"/>
          </ac:picMkLst>
        </pc:picChg>
        <pc:picChg chg="add mod">
          <ac:chgData name="Thiago Panini" userId="cc6a5c77081c362d" providerId="LiveId" clId="{1E56A7F8-8C41-4C48-8B9E-FDD3FD38C49C}" dt="2024-05-22T13:58:20.721" v="2117" actId="1076"/>
          <ac:picMkLst>
            <pc:docMk/>
            <pc:sldMk cId="897133685" sldId="342"/>
            <ac:picMk id="57" creationId="{22FE9E04-542E-68CD-3E88-DF438B52C083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8" creationId="{4726F158-CBDC-59FE-166A-4142CE6C333A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9" creationId="{A01E1A6F-4102-CAF9-7CB6-913EEA233138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1" creationId="{91574382-4385-E2A2-C93E-CEB0084A8FB6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2" creationId="{7C60C2D6-E811-94FC-0ECC-62101BE23ED3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63" creationId="{BBF9A9C9-A35D-F7C3-5008-4A6EAAF87DB4}"/>
          </ac:picMkLst>
        </pc:picChg>
        <pc:picChg chg="add mod">
          <ac:chgData name="Thiago Panini" userId="cc6a5c77081c362d" providerId="LiveId" clId="{1E56A7F8-8C41-4C48-8B9E-FDD3FD38C49C}" dt="2024-05-22T13:59:35.364" v="2129" actId="1076"/>
          <ac:picMkLst>
            <pc:docMk/>
            <pc:sldMk cId="897133685" sldId="342"/>
            <ac:picMk id="1026" creationId="{C06DF919-42B5-482F-20C9-3353069E8488}"/>
          </ac:picMkLst>
        </pc:picChg>
        <pc:picChg chg="add mod">
          <ac:chgData name="Thiago Panini" userId="cc6a5c77081c362d" providerId="LiveId" clId="{1E56A7F8-8C41-4C48-8B9E-FDD3FD38C49C}" dt="2024-05-22T14:00:06.598" v="2131" actId="1076"/>
          <ac:picMkLst>
            <pc:docMk/>
            <pc:sldMk cId="897133685" sldId="342"/>
            <ac:picMk id="1028" creationId="{76A29994-A62E-C5C9-C435-218DE9A9C06D}"/>
          </ac:picMkLst>
        </pc:picChg>
        <pc:picChg chg="add mod">
          <ac:chgData name="Thiago Panini" userId="cc6a5c77081c362d" providerId="LiveId" clId="{1E56A7F8-8C41-4C48-8B9E-FDD3FD38C49C}" dt="2024-05-22T14:00:24.611" v="2133" actId="1076"/>
          <ac:picMkLst>
            <pc:docMk/>
            <pc:sldMk cId="897133685" sldId="342"/>
            <ac:picMk id="1030" creationId="{FD7C312A-A593-1812-09B7-88534ADDDB54}"/>
          </ac:picMkLst>
        </pc:picChg>
        <pc:picChg chg="add mod">
          <ac:chgData name="Thiago Panini" userId="cc6a5c77081c362d" providerId="LiveId" clId="{1E56A7F8-8C41-4C48-8B9E-FDD3FD38C49C}" dt="2024-05-22T14:00:37.358" v="2135" actId="1076"/>
          <ac:picMkLst>
            <pc:docMk/>
            <pc:sldMk cId="897133685" sldId="342"/>
            <ac:picMk id="1032" creationId="{02992C24-E055-006C-07B4-58C5B4CD74E5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8" creationId="{72D3DE42-BD01-99D8-A4C3-3BE85367FEA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1" creationId="{CD79148E-4210-C8D5-D00D-476D4235683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2" creationId="{8558CEBF-FFA1-5052-9D8C-E75F6D9A0E89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3" creationId="{48DFEA24-AE31-46E6-A432-CA044C33B844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4" creationId="{A5E46D2F-BD70-474D-1439-C34F2BF0F132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5" creationId="{8C079ACC-02BE-5E61-7DD3-3CA953564835}"/>
          </ac:picMkLst>
        </pc:pic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2" creationId="{D6AEE67D-39E8-54EC-4E89-CB82080968E4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2075" creationId="{BEE0B99D-512B-6E81-8239-7084B3672B6C}"/>
          </ac:cxnSpMkLst>
        </pc:cxnChg>
      </pc:sldChg>
      <pc:sldChg chg="addSp delSp modSp mod delAnim modAnim">
        <pc:chgData name="Thiago Panini" userId="cc6a5c77081c362d" providerId="LiveId" clId="{1E56A7F8-8C41-4C48-8B9E-FDD3FD38C49C}" dt="2024-05-22T15:20:13.101" v="4694" actId="207"/>
        <pc:sldMkLst>
          <pc:docMk/>
          <pc:sldMk cId="2070610411" sldId="343"/>
        </pc:sldMkLst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" creationId="{8E5FB0D4-9FD2-A7C3-CA1A-C3F81C508AC4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6" creationId="{04CAF00F-5DD6-6FB8-2945-D0D08784CF09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3" creationId="{373DF212-C67D-8431-8EAE-E2E51EBD87FE}"/>
          </ac:spMkLst>
        </pc:spChg>
        <pc:spChg chg="mod">
          <ac:chgData name="Thiago Panini" userId="cc6a5c77081c362d" providerId="LiveId" clId="{1E56A7F8-8C41-4C48-8B9E-FDD3FD38C49C}" dt="2024-05-22T14:52:42.646" v="3687" actId="20577"/>
          <ac:spMkLst>
            <pc:docMk/>
            <pc:sldMk cId="2070610411" sldId="34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39" creationId="{9451ABAF-FBB8-5AC3-2F5B-2F3D8FBE39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1" creationId="{267D38BD-ED44-71D8-E2D3-F4A91ED34EE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6" creationId="{6D19189E-FE11-6F23-6386-B6FAE276BB7E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7" creationId="{6DA0E9FC-00D8-0872-917B-8468DD31EE7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8" creationId="{26B0E3CD-7A4C-2A0B-1D42-EE574A2E510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9" creationId="{415CED3E-9B29-4F18-FB86-9C19F5C83D0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0" creationId="{38637BA0-E22F-D9BB-0086-2C504A20E00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1" creationId="{A319D67C-09C5-9BA1-55E3-07FBF60E14C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2" creationId="{42E81796-3DD6-798F-77B8-C3F9B55E0F3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3" creationId="{648E7C2F-9F99-7CBD-7436-206534F2394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4" creationId="{7C90DB69-7EDA-FEC7-9165-0D39A671A5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5" creationId="{259D97EA-D1D0-DA15-904A-8870BF0A8E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6" creationId="{A56A818B-75A0-A655-60FD-A23DC44C2CD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7" creationId="{A1BA977C-50E7-F30D-1BE3-D9A14071C5A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8" creationId="{75E19A2C-7854-CB44-9813-6CDC40F1D6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9" creationId="{85C9B86D-E945-23E4-8A94-991EDBE71A29}"/>
          </ac:spMkLst>
        </pc:spChg>
        <pc:spChg chg="mod">
          <ac:chgData name="Thiago Panini" userId="cc6a5c77081c362d" providerId="LiveId" clId="{1E56A7F8-8C41-4C48-8B9E-FDD3FD38C49C}" dt="2024-05-22T14:53:03.816" v="3786" actId="20577"/>
          <ac:spMkLst>
            <pc:docMk/>
            <pc:sldMk cId="2070610411" sldId="343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1" creationId="{E5A4F24B-4B95-9D6F-C16D-2E5BDCDB73D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2" creationId="{A0F6FC08-8364-FCEA-E76A-92886B75CE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3" creationId="{BA1D6639-A77E-5765-14A4-5B2D94FA991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8" creationId="{027B5AE1-21B2-8B68-8D05-53000AB9EF9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9" creationId="{E8A35F11-289A-D060-4451-319DE0C9805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1" creationId="{01557018-087E-8B61-91EA-E0D6ADCA48F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2" creationId="{95917D12-F78F-4BE7-18C4-0E1A83596E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3" creationId="{FAF29D99-99CF-4074-6C3B-F3FAEA09C8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4" creationId="{DCBD0046-D000-C19A-661F-DDD359885BE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5" creationId="{F179735A-FD6B-9B17-7F57-C5631438252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7" creationId="{397BAD8E-2210-C4D9-886A-8DDE6EAC5A7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0" creationId="{39FB8100-7A7D-E13B-A585-9D26F00EA0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1" creationId="{D1550ECB-E601-45EF-2787-CB9EE6B9A9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3" creationId="{08458A9E-1453-D754-C149-93C6E596039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4" creationId="{F0E3B1D3-8F58-7B69-F786-212C316EF2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6" creationId="{45110461-9943-9E59-951A-0189DD8368A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7" creationId="{F7B47FB6-6AE2-BBB3-6504-29C5289E367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9" creationId="{7CE328F9-8A73-A7E3-7B0A-F9E18FE42EE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1" creationId="{530A2B56-EDCC-5CC4-0708-1AB6C44A82B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2" creationId="{57CE3084-E568-59C7-1152-2A6C78F63DE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3" creationId="{136E2635-D91E-E919-CAAD-4293AAF5708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4" creationId="{73D7FC6B-B2D2-6E95-C1AD-62AF9A57FC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6" creationId="{E34CE69B-7657-6E23-1C7A-29ED9DD60A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7" creationId="{101E1725-CD16-A27A-9F6E-16296029C8A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8" creationId="{726CA7C6-1FB3-E7D0-421D-19A25EAD3DF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9" creationId="{181B0E46-8F22-356B-0673-D8B1CF4040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0" creationId="{A20D8C85-7658-DD91-E28D-244AF5F393F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1" creationId="{E6DD919F-8E58-B4E3-2223-E4459DCADB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2" creationId="{92275AAD-9675-7BD2-6D22-D11DCD7443B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3" creationId="{C99E760F-FD29-EB66-F022-8ECEB9A6D3C3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4" creationId="{FDE731DB-FCD4-5BA2-1456-8412E67558E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5" creationId="{3006A7D0-25A3-27CF-E314-3D6360275FF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6" creationId="{59E7E373-F2C5-BEC4-E636-6A422504038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7" creationId="{D3D42BB2-20F0-5485-A330-CD75301D4F2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9" creationId="{9911172E-57E2-1705-B260-D02B28908C1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0" creationId="{EBDF5B43-4CAD-FEE9-F822-C081A157D08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1" creationId="{7BB1F7AC-D7E6-5C13-F484-9571A4F7900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2" creationId="{C045C4FA-D984-E1E8-0033-433DFE0BA9C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3" creationId="{EB0A9009-81BD-6150-557A-FDC662D2478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4" creationId="{46125115-929B-BDCA-29AF-37C73F95C4F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6" creationId="{D01C2485-55EA-AB2A-B771-9226303BD1E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7" creationId="{02187064-211D-E403-B51F-3E1BDB2927C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8" creationId="{43AA64AF-2B5C-9531-12E7-7D5B00DCA8D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0" creationId="{E8CAD382-7FC4-8FDB-D06E-B489E8A0CA7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1" creationId="{FB666D15-1505-5842-D034-157ABA4E528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2" creationId="{D18878F1-92C7-BB63-A8BD-7124671553D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3" creationId="{ADCC33C8-8A31-EB60-AB04-201E6CF621D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4" creationId="{FA61B088-D8A0-549E-9B7C-151B42AA121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5" creationId="{E15AAA54-748D-A667-3D4A-D517B6C297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6" creationId="{8BC00AF3-8A40-28B4-85C4-25E2CBB5FD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7" creationId="{CA003A59-4038-68AF-6443-5FF804586C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8" creationId="{83161AFF-8A04-0256-C86A-E3B8E12DAB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9" creationId="{8BB0719D-0530-5319-5C1E-E65F7FEA918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0" creationId="{1C82BA90-61C0-5D56-A8C1-D5716E7AE1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1" creationId="{7D486DD7-A66F-8F15-40B1-37DE0E8E951D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113" creationId="{6C28A915-3C10-57EC-BE08-805A0F07B45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4" creationId="{C84E3FA2-CA43-1639-E879-5383BE59A66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5" creationId="{B1C811D6-8052-F135-3823-FCD6859F4C1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6" creationId="{42FC6951-8BCC-1EC9-940F-03FE8161B3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7" creationId="{E651F6DB-5C73-46E6-90CE-9E5746619FE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8" creationId="{022B26DE-B489-47D8-43AB-31F23548936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9" creationId="{F754C7EA-A31F-6396-B06B-DD9ACBB236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0" creationId="{FE82D1E1-F761-1167-8144-9E94118C9B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1" creationId="{0370BF82-F0E2-03D4-122B-79D23F2EAEB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2" creationId="{81A20A2E-648B-3EF4-D553-BD0CA4C1F7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3" creationId="{9B094F0B-6842-3AB8-05D4-2A30F36677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4" creationId="{2A98E2E0-476B-7E2A-73C7-7B8471B8668E}"/>
          </ac:spMkLst>
        </pc:spChg>
        <pc:spChg chg="mod">
          <ac:chgData name="Thiago Panini" userId="cc6a5c77081c362d" providerId="LiveId" clId="{1E56A7F8-8C41-4C48-8B9E-FDD3FD38C49C}" dt="2024-05-22T14:53:56.857" v="3792" actId="207"/>
          <ac:spMkLst>
            <pc:docMk/>
            <pc:sldMk cId="2070610411" sldId="343"/>
            <ac:spMk id="2125" creationId="{4A13E2BC-EFE3-63A6-419C-4490B4287975}"/>
          </ac:spMkLst>
        </pc:spChg>
        <pc:spChg chg="mod">
          <ac:chgData name="Thiago Panini" userId="cc6a5c77081c362d" providerId="LiveId" clId="{1E56A7F8-8C41-4C48-8B9E-FDD3FD38C49C}" dt="2024-05-22T14:53:59.570" v="3793" actId="207"/>
          <ac:spMkLst>
            <pc:docMk/>
            <pc:sldMk cId="2070610411" sldId="343"/>
            <ac:spMk id="2126" creationId="{41D4A6E5-9BC8-A7CD-3123-C04360445C9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7" creationId="{C983B560-AEE2-EBAC-DDF3-D42E77C33BB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8" creationId="{98D5C36A-CF06-ADD1-B3A5-12EF2726974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9" creationId="{F8CEA5DB-773B-C187-891F-E4376438FCB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0" creationId="{8C0AA3E5-6D36-D29D-C1CE-29B08A25347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1" creationId="{8A064930-641E-36C7-33EC-19F14F30E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2" creationId="{A8D30678-37E0-74A4-5C41-01F820334A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3" creationId="{6B97F91F-67B7-F50E-9EC1-80D47CD3A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4" creationId="{F031170E-99D6-9290-4CF5-F405ECE637A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5" creationId="{92D7A47B-88DA-55D7-D259-2BA0475CD99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6" creationId="{E7DD993A-535F-102B-D764-E78F3B0F7529}"/>
          </ac:spMkLst>
        </pc:spChg>
        <pc:spChg chg="mod">
          <ac:chgData name="Thiago Panini" userId="cc6a5c77081c362d" providerId="LiveId" clId="{1E56A7F8-8C41-4C48-8B9E-FDD3FD38C49C}" dt="2024-05-22T14:53:51.692" v="3791" actId="207"/>
          <ac:spMkLst>
            <pc:docMk/>
            <pc:sldMk cId="2070610411" sldId="343"/>
            <ac:spMk id="2137" creationId="{65EDAB27-4436-F7C8-2139-4061A924E8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8" creationId="{036544A4-74C0-A473-2F55-10B12EDFB7A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9" creationId="{5F3F4BB2-59C4-C8DD-EBC2-13C4B78440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0" creationId="{AEC37678-E516-1329-EF89-FB653B9731C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1" creationId="{27A694AC-D0D0-E9EE-DA81-6FBF957CC9A9}"/>
          </ac:spMkLst>
        </pc:spChg>
        <pc:spChg chg="mod">
          <ac:chgData name="Thiago Panini" userId="cc6a5c77081c362d" providerId="LiveId" clId="{1E56A7F8-8C41-4C48-8B9E-FDD3FD38C49C}" dt="2024-05-22T14:53:49.410" v="3790" actId="207"/>
          <ac:spMkLst>
            <pc:docMk/>
            <pc:sldMk cId="2070610411" sldId="343"/>
            <ac:spMk id="2142" creationId="{CBB82100-88E5-DE2F-AC6D-16B9810650D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3" creationId="{AA755670-FB54-4DEB-4693-B50AA8227D15}"/>
          </ac:spMkLst>
        </pc:spChg>
        <pc:spChg chg="mod">
          <ac:chgData name="Thiago Panini" userId="cc6a5c77081c362d" providerId="LiveId" clId="{1E56A7F8-8C41-4C48-8B9E-FDD3FD38C49C}" dt="2024-05-22T14:53:46.883" v="3789" actId="207"/>
          <ac:spMkLst>
            <pc:docMk/>
            <pc:sldMk cId="2070610411" sldId="343"/>
            <ac:spMk id="2144" creationId="{98CCBA73-D90D-7CC0-B83E-EE8A78E2AA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5" creationId="{6B7EFAB9-0866-A717-AAF6-61F60072D4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6" creationId="{DB44FA1F-C8BE-B783-C88E-A3C3C0A1B29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7" creationId="{6B564B42-5830-9939-958A-27B82F3CC4B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8" creationId="{F5D11E10-0A13-018E-D2E7-FA59E7AD891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9" creationId="{E8462DE4-58A2-9F30-719A-597F7587E5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50" creationId="{5A08894B-1AC7-D1AE-8961-D949B292035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1" creationId="{DFA85E58-27FB-4BDB-E04D-6E12AC38BABB}"/>
          </ac:spMkLst>
        </pc:spChg>
        <pc:spChg chg="add del mod">
          <ac:chgData name="Thiago Panini" userId="cc6a5c77081c362d" providerId="LiveId" clId="{1E56A7F8-8C41-4C48-8B9E-FDD3FD38C49C}" dt="2024-05-22T14:56:01.628" v="3841" actId="21"/>
          <ac:spMkLst>
            <pc:docMk/>
            <pc:sldMk cId="2070610411" sldId="343"/>
            <ac:spMk id="2152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3" creationId="{EDD47BDF-665F-3684-FDF5-299B217499FD}"/>
          </ac:spMkLst>
        </pc:spChg>
        <pc:spChg chg="add mod">
          <ac:chgData name="Thiago Panini" userId="cc6a5c77081c362d" providerId="LiveId" clId="{1E56A7F8-8C41-4C48-8B9E-FDD3FD38C49C}" dt="2024-05-22T15:20:13.101" v="4694" actId="207"/>
          <ac:spMkLst>
            <pc:docMk/>
            <pc:sldMk cId="2070610411" sldId="343"/>
            <ac:spMk id="2154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5:04:15.184" v="4244" actId="1076"/>
          <ac:spMkLst>
            <pc:docMk/>
            <pc:sldMk cId="2070610411" sldId="343"/>
            <ac:spMk id="2155" creationId="{E4C90305-091D-A434-A6F8-1424B3DD485D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6" creationId="{CD93900F-A67D-0134-06E3-3CB904909850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7" creationId="{E583435E-D94B-2191-DB40-8FA220751CE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8" creationId="{1F9BA0F0-C22A-AE3C-B0D5-E5198ACA579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9" creationId="{7AF593D3-5E50-C365-3A51-CFAB11CAB6AC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0" creationId="{452022CD-5C52-FB60-19D6-2B24984811CE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1" creationId="{70A9EB8C-8971-CD7A-9894-10B6FA6EEE09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2" creationId="{DED90FA8-306B-8E5A-FEAC-53AC5A606028}"/>
          </ac:spMkLst>
        </pc:spChg>
        <pc:spChg chg="add mod">
          <ac:chgData name="Thiago Panini" userId="cc6a5c77081c362d" providerId="LiveId" clId="{1E56A7F8-8C41-4C48-8B9E-FDD3FD38C49C}" dt="2024-05-22T14:57:50.325" v="3915" actId="6549"/>
          <ac:spMkLst>
            <pc:docMk/>
            <pc:sldMk cId="2070610411" sldId="343"/>
            <ac:spMk id="2163" creationId="{B91959F0-AFBD-5435-C84F-EC928D4708AE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4" creationId="{47B6AFF9-24C8-7E43-B070-E93276BCDF67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65" creationId="{D3B3D7FD-2E00-787A-7F06-7BAC92181AAD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6" creationId="{D5311149-19F3-B549-9C8E-D25C2EC6915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7" creationId="{A16B23B5-9A79-7011-70EF-FD1DD6B288B8}"/>
          </ac:spMkLst>
        </pc:spChg>
        <pc:spChg chg="add mod">
          <ac:chgData name="Thiago Panini" userId="cc6a5c77081c362d" providerId="LiveId" clId="{1E56A7F8-8C41-4C48-8B9E-FDD3FD38C49C}" dt="2024-05-22T14:57:51.909" v="3917" actId="6549"/>
          <ac:spMkLst>
            <pc:docMk/>
            <pc:sldMk cId="2070610411" sldId="343"/>
            <ac:spMk id="2168" creationId="{9D32E565-CC54-826F-7E66-B829857FC87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9" creationId="{7FDCC0DB-5884-0117-B14F-41DED20B6E3E}"/>
          </ac:spMkLst>
        </pc:spChg>
        <pc:spChg chg="add mod">
          <ac:chgData name="Thiago Panini" userId="cc6a5c77081c362d" providerId="LiveId" clId="{1E56A7F8-8C41-4C48-8B9E-FDD3FD38C49C}" dt="2024-05-22T14:57:59.391" v="3922" actId="1037"/>
          <ac:spMkLst>
            <pc:docMk/>
            <pc:sldMk cId="2070610411" sldId="343"/>
            <ac:spMk id="2170" creationId="{864845CA-794C-9FB5-C3AA-32D8F4EE04A8}"/>
          </ac:spMkLst>
        </pc:spChg>
        <pc:spChg chg="add mod">
          <ac:chgData name="Thiago Panini" userId="cc6a5c77081c362d" providerId="LiveId" clId="{1E56A7F8-8C41-4C48-8B9E-FDD3FD38C49C}" dt="2024-05-22T14:58:01.450" v="3924" actId="1038"/>
          <ac:spMkLst>
            <pc:docMk/>
            <pc:sldMk cId="2070610411" sldId="343"/>
            <ac:spMk id="2171" creationId="{B41EB59F-DB9C-9DE6-8515-363E89C15954}"/>
          </ac:spMkLst>
        </pc:spChg>
        <pc:spChg chg="add mod">
          <ac:chgData name="Thiago Panini" userId="cc6a5c77081c362d" providerId="LiveId" clId="{1E56A7F8-8C41-4C48-8B9E-FDD3FD38C49C}" dt="2024-05-22T14:58:49.064" v="3979" actId="1076"/>
          <ac:spMkLst>
            <pc:docMk/>
            <pc:sldMk cId="2070610411" sldId="343"/>
            <ac:spMk id="2172" creationId="{48028CF3-01A7-7839-AAEE-6BBFA05C967D}"/>
          </ac:spMkLst>
        </pc:spChg>
        <pc:spChg chg="add mod">
          <ac:chgData name="Thiago Panini" userId="cc6a5c77081c362d" providerId="LiveId" clId="{1E56A7F8-8C41-4C48-8B9E-FDD3FD38C49C}" dt="2024-05-22T14:59:06.150" v="4034" actId="20577"/>
          <ac:spMkLst>
            <pc:docMk/>
            <pc:sldMk cId="2070610411" sldId="343"/>
            <ac:spMk id="2173" creationId="{C0AA0AF7-B502-B378-9688-3759E3732077}"/>
          </ac:spMkLst>
        </pc:spChg>
        <pc:spChg chg="add mod">
          <ac:chgData name="Thiago Panini" userId="cc6a5c77081c362d" providerId="LiveId" clId="{1E56A7F8-8C41-4C48-8B9E-FDD3FD38C49C}" dt="2024-05-22T14:59:07.745" v="4035"/>
          <ac:spMkLst>
            <pc:docMk/>
            <pc:sldMk cId="2070610411" sldId="343"/>
            <ac:spMk id="2174" creationId="{3326B6DB-6185-EB61-3C07-67FB6FBEAB6D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5" creationId="{6240F845-681A-8FA8-B713-A841AEA34BD0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6" creationId="{607C5346-0CD4-47A5-AC5A-DA6AD8049AD6}"/>
          </ac:spMkLst>
        </pc:spChg>
        <pc:spChg chg="add mod">
          <ac:chgData name="Thiago Panini" userId="cc6a5c77081c362d" providerId="LiveId" clId="{1E56A7F8-8C41-4C48-8B9E-FDD3FD38C49C}" dt="2024-05-22T15:00:52.804" v="4227" actId="1076"/>
          <ac:spMkLst>
            <pc:docMk/>
            <pc:sldMk cId="2070610411" sldId="343"/>
            <ac:spMk id="2178" creationId="{BA219BA3-A0FD-A42E-C909-2B118A1B13AC}"/>
          </ac:spMkLst>
        </pc:s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7" creationId="{96F620F0-9209-5907-F88D-17AE9F0B6AAB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3" creationId="{684E99C7-1BF1-6937-A56C-8C37BCA1C5B4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6" creationId="{F5C4E4D5-3AF0-7AC1-C9B4-3ACA637D69B8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9" creationId="{7B23D4B5-DD08-F1F8-D1DF-A5C88A875627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24" creationId="{F2F5F1F1-9D95-C28A-2D34-E60F4CE7FAB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32" creationId="{195BA17E-32EA-DA70-DD7B-02DCD9D51356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35" creationId="{E98EEB1E-4D38-D024-2D56-C03F56DAD25C}"/>
          </ac:grpSpMkLst>
        </pc:grpChg>
        <pc:grpChg chg="add mod">
          <ac:chgData name="Thiago Panini" userId="cc6a5c77081c362d" providerId="LiveId" clId="{1E56A7F8-8C41-4C48-8B9E-FDD3FD38C49C}" dt="2024-05-22T15:01:20.724" v="4231" actId="1076"/>
          <ac:grpSpMkLst>
            <pc:docMk/>
            <pc:sldMk cId="2070610411" sldId="343"/>
            <ac:grpSpMk id="40" creationId="{0849A365-1F4A-38FD-32F0-8E39C06FF10C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2070" creationId="{6BFE0A63-7C56-7317-5ED4-3D252B6D1596}"/>
          </ac:grpSpMkLst>
        </pc:grp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" creationId="{1176416D-28FC-1381-61DB-D5A67BB9C03F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5" creationId="{0D809B60-384D-2B11-A1FC-25A4997E95F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33" creationId="{CCAECE05-FE5E-EA6B-97F0-0735D4029477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112" creationId="{8F197988-D8E1-0CFC-E0F8-70F8862AB56A}"/>
          </ac:picMkLst>
        </pc:picChg>
        <pc:picChg chg="add mod">
          <ac:chgData name="Thiago Panini" userId="cc6a5c77081c362d" providerId="LiveId" clId="{1E56A7F8-8C41-4C48-8B9E-FDD3FD38C49C}" dt="2024-05-22T15:01:00.281" v="4230" actId="1036"/>
          <ac:picMkLst>
            <pc:docMk/>
            <pc:sldMk cId="2070610411" sldId="343"/>
            <ac:picMk id="2177" creationId="{5C25C5FB-81EB-D1DB-6A1F-E948BB5255A2}"/>
          </ac:picMkLst>
        </pc:picChg>
        <pc:picChg chg="add mod">
          <ac:chgData name="Thiago Panini" userId="cc6a5c77081c362d" providerId="LiveId" clId="{1E56A7F8-8C41-4C48-8B9E-FDD3FD38C49C}" dt="2024-05-22T15:03:20.126" v="4234" actId="1076"/>
          <ac:picMkLst>
            <pc:docMk/>
            <pc:sldMk cId="2070610411" sldId="343"/>
            <ac:picMk id="2180" creationId="{C1122507-015D-A774-E185-5FA81C3AC518}"/>
          </ac:picMkLst>
        </pc:picChg>
        <pc:picChg chg="add mod">
          <ac:chgData name="Thiago Panini" userId="cc6a5c77081c362d" providerId="LiveId" clId="{1E56A7F8-8C41-4C48-8B9E-FDD3FD38C49C}" dt="2024-05-22T15:03:25.896" v="4236" actId="1076"/>
          <ac:picMkLst>
            <pc:docMk/>
            <pc:sldMk cId="2070610411" sldId="343"/>
            <ac:picMk id="2181" creationId="{AF2F3BBA-8E2A-D5CB-F2B4-57CA3753717E}"/>
          </ac:picMkLst>
        </pc:picChg>
        <pc:picChg chg="add mod">
          <ac:chgData name="Thiago Panini" userId="cc6a5c77081c362d" providerId="LiveId" clId="{1E56A7F8-8C41-4C48-8B9E-FDD3FD38C49C}" dt="2024-05-22T15:03:35.944" v="4238" actId="1076"/>
          <ac:picMkLst>
            <pc:docMk/>
            <pc:sldMk cId="2070610411" sldId="343"/>
            <ac:picMk id="2182" creationId="{C2131171-4ACB-63BF-7512-C5E89537AA7E}"/>
          </ac:picMkLst>
        </pc:picChg>
        <pc:picChg chg="add mod">
          <ac:chgData name="Thiago Panini" userId="cc6a5c77081c362d" providerId="LiveId" clId="{1E56A7F8-8C41-4C48-8B9E-FDD3FD38C49C}" dt="2024-05-22T15:03:38.939" v="4239" actId="1076"/>
          <ac:picMkLst>
            <pc:docMk/>
            <pc:sldMk cId="2070610411" sldId="343"/>
            <ac:picMk id="2183" creationId="{CA0EE98D-F343-B202-6EE6-3A643595714F}"/>
          </ac:picMkLst>
        </pc:picChg>
        <pc:picChg chg="add mod">
          <ac:chgData name="Thiago Panini" userId="cc6a5c77081c362d" providerId="LiveId" clId="{1E56A7F8-8C41-4C48-8B9E-FDD3FD38C49C}" dt="2024-05-22T15:03:42.996" v="4240" actId="1076"/>
          <ac:picMkLst>
            <pc:docMk/>
            <pc:sldMk cId="2070610411" sldId="343"/>
            <ac:picMk id="2184" creationId="{87606F4E-C4BB-1EB4-F847-276FE4A386D9}"/>
          </ac:picMkLst>
        </pc:picChg>
        <pc:picChg chg="add mod">
          <ac:chgData name="Thiago Panini" userId="cc6a5c77081c362d" providerId="LiveId" clId="{1E56A7F8-8C41-4C48-8B9E-FDD3FD38C49C}" dt="2024-05-22T15:03:45.103" v="4241" actId="1076"/>
          <ac:picMkLst>
            <pc:docMk/>
            <pc:sldMk cId="2070610411" sldId="343"/>
            <ac:picMk id="2185" creationId="{12A43A6A-670A-7AAA-5FD8-F71BEC31311F}"/>
          </ac:picMkLst>
        </pc:pic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30" creationId="{3595EA54-C448-3831-04B3-BE2C8F912DEF}"/>
          </ac:cxnSpMkLst>
        </pc:cxnChg>
        <pc:cxnChg chg="mod">
          <ac:chgData name="Thiago Panini" userId="cc6a5c77081c362d" providerId="LiveId" clId="{1E56A7F8-8C41-4C48-8B9E-FDD3FD38C49C}" dt="2024-05-22T15:01:27.269" v="4232" actId="14100"/>
          <ac:cxnSpMkLst>
            <pc:docMk/>
            <pc:sldMk cId="2070610411" sldId="343"/>
            <ac:cxnSpMk id="42" creationId="{2174B7B6-3D9D-588F-F070-592C9F6DAAA5}"/>
          </ac:cxnSpMkLst>
        </pc:cxnChg>
        <pc:cxnChg chg="mod">
          <ac:chgData name="Thiago Panini" userId="cc6a5c77081c362d" providerId="LiveId" clId="{1E56A7F8-8C41-4C48-8B9E-FDD3FD38C49C}" dt="2024-05-22T14:53:15.605" v="3788"/>
          <ac:cxnSpMkLst>
            <pc:docMk/>
            <pc:sldMk cId="2070610411" sldId="343"/>
            <ac:cxnSpMk id="44" creationId="{6CA92804-29DC-F3D9-7B35-271512502350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2075" creationId="{BEE0B99D-512B-6E81-8239-7084B3672B6C}"/>
          </ac:cxnSpMkLst>
        </pc:cxnChg>
      </pc:sldChg>
      <pc:sldChg chg="addSp delSp modSp mod modAnim">
        <pc:chgData name="Thiago Panini" userId="cc6a5c77081c362d" providerId="LiveId" clId="{1E56A7F8-8C41-4C48-8B9E-FDD3FD38C49C}" dt="2024-05-22T15:28:06.753" v="4987" actId="20577"/>
        <pc:sldMkLst>
          <pc:docMk/>
          <pc:sldMk cId="3991721910" sldId="345"/>
        </pc:sldMkLst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" creationId="{8E5FB0D4-9FD2-A7C3-CA1A-C3F81C508AC4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7" creationId="{F571A711-BA8B-0005-7BF1-5E79929E2F87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3" creationId="{A293E2CE-7D88-A74C-4B12-45C6139854B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4" creationId="{4B47B3C9-7BBD-D2C7-EE87-677294AD0978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5" creationId="{F17DBB85-6283-3B28-1B9B-2F07A618C00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6" creationId="{01474CEC-BD73-EA6B-328C-4ADF504546A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7" creationId="{80C887B6-CE3A-A974-E6E5-23271127389F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8" creationId="{AA87397D-3D1C-9B57-3CE8-47F886984351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9" creationId="{4DA04143-B666-7CD1-C14D-B4059121620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20" creationId="{5B6E5F4C-00A4-6383-33DE-3602E3D2845A}"/>
          </ac:spMkLst>
        </pc:spChg>
        <pc:spChg chg="add mod">
          <ac:chgData name="Thiago Panini" userId="cc6a5c77081c362d" providerId="LiveId" clId="{1E56A7F8-8C41-4C48-8B9E-FDD3FD38C49C}" dt="2024-05-22T15:18:58.973" v="4686" actId="14100"/>
          <ac:spMkLst>
            <pc:docMk/>
            <pc:sldMk cId="3991721910" sldId="345"/>
            <ac:spMk id="21" creationId="{B7B1CCAB-F63E-9FC7-1F8A-C04AFAD66FA6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3" creationId="{373DF212-C67D-8431-8EAE-E2E51EBD87FE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4" creationId="{21009C6A-7992-CFBC-498E-3E7ED8AF6756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5" creationId="{B1A74371-C1BF-321C-6307-30806B9AFD79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6" creationId="{2747FC4B-2AB0-6D4E-B8E2-9A4331BF5CDA}"/>
          </ac:spMkLst>
        </pc:spChg>
        <pc:spChg chg="mod">
          <ac:chgData name="Thiago Panini" userId="cc6a5c77081c362d" providerId="LiveId" clId="{1E56A7F8-8C41-4C48-8B9E-FDD3FD38C49C}" dt="2024-05-22T15:14:52.162" v="4451" actId="313"/>
          <ac:spMkLst>
            <pc:docMk/>
            <pc:sldMk cId="3991721910" sldId="345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8" creationId="{FA0EE4E5-F621-C934-52F6-73CF68236EC4}"/>
          </ac:spMkLst>
        </pc:spChg>
        <pc:spChg chg="add mod">
          <ac:chgData name="Thiago Panini" userId="cc6a5c77081c362d" providerId="LiveId" clId="{1E56A7F8-8C41-4C48-8B9E-FDD3FD38C49C}" dt="2024-05-22T15:19:02.019" v="4687" actId="14100"/>
          <ac:spMkLst>
            <pc:docMk/>
            <pc:sldMk cId="3991721910" sldId="345"/>
            <ac:spMk id="30" creationId="{B7DCF8A1-F5E3-3A7C-67D7-59F13EA603B3}"/>
          </ac:spMkLst>
        </pc:spChg>
        <pc:spChg chg="add mod">
          <ac:chgData name="Thiago Panini" userId="cc6a5c77081c362d" providerId="LiveId" clId="{1E56A7F8-8C41-4C48-8B9E-FDD3FD38C49C}" dt="2024-05-22T15:19:14.429" v="4690" actId="1037"/>
          <ac:spMkLst>
            <pc:docMk/>
            <pc:sldMk cId="3991721910" sldId="345"/>
            <ac:spMk id="31" creationId="{55B91DFD-E0B4-6D19-AD5D-4B1B08C7C904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38" creationId="{D8D47B04-B316-5593-C536-F26DC311CEC5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39" creationId="{9451ABAF-FBB8-5AC3-2F5B-2F3D8FBE397B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0" creationId="{C93CB976-638E-340C-9DA6-1C838166ACE0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1" creationId="{9770FF2F-E78F-3DDC-7D39-4272E83D864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7" creationId="{6DA0E9FC-00D8-0872-917B-8468DD31EE7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5" creationId="{A52AA5D5-AFEE-6A16-4CEA-1C3D5CC28DEB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6" creationId="{205599DA-B558-44A6-249E-723F8859AE6E}"/>
          </ac:spMkLst>
        </pc:spChg>
        <pc:spChg chg="mod">
          <ac:chgData name="Thiago Panini" userId="cc6a5c77081c362d" providerId="LiveId" clId="{1E56A7F8-8C41-4C48-8B9E-FDD3FD38C49C}" dt="2024-05-22T15:28:06.753" v="4987" actId="20577"/>
          <ac:spMkLst>
            <pc:docMk/>
            <pc:sldMk cId="3991721910" sldId="345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23:06.483" v="4753" actId="1076"/>
          <ac:spMkLst>
            <pc:docMk/>
            <pc:sldMk cId="3991721910" sldId="345"/>
            <ac:spMk id="2051" creationId="{D7FD7EEB-4D72-881A-7DA7-D2A47CB6788F}"/>
          </ac:spMkLst>
        </pc:spChg>
        <pc:spChg chg="add mod">
          <ac:chgData name="Thiago Panini" userId="cc6a5c77081c362d" providerId="LiveId" clId="{1E56A7F8-8C41-4C48-8B9E-FDD3FD38C49C}" dt="2024-05-22T15:23:11.407" v="4760" actId="20577"/>
          <ac:spMkLst>
            <pc:docMk/>
            <pc:sldMk cId="3991721910" sldId="345"/>
            <ac:spMk id="2052" creationId="{8258D6C9-5E0A-08B5-7504-133F5C1ADEFA}"/>
          </ac:spMkLst>
        </pc:spChg>
        <pc:spChg chg="add mod">
          <ac:chgData name="Thiago Panini" userId="cc6a5c77081c362d" providerId="LiveId" clId="{1E56A7F8-8C41-4C48-8B9E-FDD3FD38C49C}" dt="2024-05-22T15:23:27.672" v="4780" actId="1036"/>
          <ac:spMkLst>
            <pc:docMk/>
            <pc:sldMk cId="3991721910" sldId="345"/>
            <ac:spMk id="2053" creationId="{9D567C79-F784-EEA1-2710-E8B769B37C67}"/>
          </ac:spMkLst>
        </pc:spChg>
        <pc:spChg chg="add mod">
          <ac:chgData name="Thiago Panini" userId="cc6a5c77081c362d" providerId="LiveId" clId="{1E56A7F8-8C41-4C48-8B9E-FDD3FD38C49C}" dt="2024-05-22T15:23:23.923" v="4779" actId="20577"/>
          <ac:spMkLst>
            <pc:docMk/>
            <pc:sldMk cId="3991721910" sldId="345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0" creationId="{E4A10865-4236-E1C3-78C3-54B163B513A2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23:47.625" v="4785" actId="1035"/>
          <ac:spMkLst>
            <pc:docMk/>
            <pc:sldMk cId="3991721910" sldId="345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24:16.863" v="4814" actId="114"/>
          <ac:spMkLst>
            <pc:docMk/>
            <pc:sldMk cId="3991721910" sldId="345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26:35.651" v="4871" actId="20577"/>
          <ac:spMkLst>
            <pc:docMk/>
            <pc:sldMk cId="3991721910" sldId="345"/>
            <ac:spMk id="2069" creationId="{4198EAA0-D867-42B7-973F-81E3E29077F2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113" creationId="{6C28A915-3C10-57EC-BE08-805A0F07B45F}"/>
          </ac:spMkLst>
        </pc:s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" creationId="{2317DF47-EA89-4E7B-E2A3-30E019AC526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5" creationId="{37E2C64E-5B60-1A3F-DBAF-AC8D8F5D7BD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6" creationId="{36489396-E903-825A-C0CE-790CAAD8928F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070" creationId="{6BFE0A63-7C56-7317-5ED4-3D252B6D1596}"/>
          </ac:grpSpMkLst>
        </pc:grp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4" creationId="{DBD6CCDE-7784-B8AA-87EA-53688C5927A0}"/>
          </ac:picMkLst>
        </pc:picChg>
        <pc:picChg chg="add del mod">
          <ac:chgData name="Thiago Panini" userId="cc6a5c77081c362d" providerId="LiveId" clId="{1E56A7F8-8C41-4C48-8B9E-FDD3FD38C49C}" dt="2024-05-22T15:22:46.382" v="4731" actId="478"/>
          <ac:picMkLst>
            <pc:docMk/>
            <pc:sldMk cId="3991721910" sldId="345"/>
            <ac:picMk id="42" creationId="{A03B6CC0-4B38-A9C8-BCA1-C2087010D65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43" creationId="{96431FF2-889C-7363-040D-B15DDBE930CF}"/>
          </ac:picMkLst>
        </pc:picChg>
        <pc:picChg chg="add mod">
          <ac:chgData name="Thiago Panini" userId="cc6a5c77081c362d" providerId="LiveId" clId="{1E56A7F8-8C41-4C48-8B9E-FDD3FD38C49C}" dt="2024-05-22T15:20:43.272" v="4706" actId="1036"/>
          <ac:picMkLst>
            <pc:docMk/>
            <pc:sldMk cId="3991721910" sldId="345"/>
            <ac:picMk id="50" creationId="{91B32E55-04BB-310E-0ECC-CC3DB6474FD3}"/>
          </ac:picMkLst>
        </pc:picChg>
        <pc:picChg chg="add del mod">
          <ac:chgData name="Thiago Panini" userId="cc6a5c77081c362d" providerId="LiveId" clId="{1E56A7F8-8C41-4C48-8B9E-FDD3FD38C49C}" dt="2024-05-22T15:22:04.126" v="4722" actId="478"/>
          <ac:picMkLst>
            <pc:docMk/>
            <pc:sldMk cId="3991721910" sldId="345"/>
            <ac:picMk id="57" creationId="{8368521A-2F3F-B3D3-84CE-F4736273C68F}"/>
          </ac:picMkLst>
        </pc:picChg>
        <pc:picChg chg="add del mod">
          <ac:chgData name="Thiago Panini" userId="cc6a5c77081c362d" providerId="LiveId" clId="{1E56A7F8-8C41-4C48-8B9E-FDD3FD38C49C}" dt="2024-05-22T15:22:02.666" v="4721" actId="478"/>
          <ac:picMkLst>
            <pc:docMk/>
            <pc:sldMk cId="3991721910" sldId="345"/>
            <ac:picMk id="59" creationId="{5262A833-DE2B-E845-CA49-62E269DBA4A2}"/>
          </ac:picMkLst>
        </pc:picChg>
        <pc:picChg chg="add mod">
          <ac:chgData name="Thiago Panini" userId="cc6a5c77081c362d" providerId="LiveId" clId="{1E56A7F8-8C41-4C48-8B9E-FDD3FD38C49C}" dt="2024-05-22T15:22:49.158" v="4732" actId="1038"/>
          <ac:picMkLst>
            <pc:docMk/>
            <pc:sldMk cId="3991721910" sldId="345"/>
            <ac:picMk id="62" creationId="{AE68BE04-8936-CEC6-1B2D-0AAEFF609152}"/>
          </ac:picMkLst>
        </pc:picChg>
        <pc:picChg chg="add mod">
          <ac:chgData name="Thiago Panini" userId="cc6a5c77081c362d" providerId="LiveId" clId="{1E56A7F8-8C41-4C48-8B9E-FDD3FD38C49C}" dt="2024-05-22T15:21:58.268" v="4719" actId="14100"/>
          <ac:picMkLst>
            <pc:docMk/>
            <pc:sldMk cId="3991721910" sldId="345"/>
            <ac:picMk id="2048" creationId="{FE2FF72F-94F0-B9BC-C496-178685A38DD7}"/>
          </ac:picMkLst>
        </pc:picChg>
        <pc:picChg chg="add mod">
          <ac:chgData name="Thiago Panini" userId="cc6a5c77081c362d" providerId="LiveId" clId="{1E56A7F8-8C41-4C48-8B9E-FDD3FD38C49C}" dt="2024-05-22T15:22:19.646" v="4728" actId="1076"/>
          <ac:picMkLst>
            <pc:docMk/>
            <pc:sldMk cId="3991721910" sldId="345"/>
            <ac:picMk id="2049" creationId="{37C03494-F0C6-0DAC-80BA-6288DA488E4F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5" creationId="{28C0DE19-C2D7-A2FC-6507-E4E458898C7B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7" creationId="{EFFB3706-C295-A305-C02A-028CA0C97B89}"/>
          </ac:picMkLst>
        </pc:picChg>
        <pc:picChg chg="add mod">
          <ac:chgData name="Thiago Panini" userId="cc6a5c77081c362d" providerId="LiveId" clId="{1E56A7F8-8C41-4C48-8B9E-FDD3FD38C49C}" dt="2024-05-22T15:23:47.625" v="4785" actId="1035"/>
          <ac:picMkLst>
            <pc:docMk/>
            <pc:sldMk cId="3991721910" sldId="345"/>
            <ac:picMk id="2063" creationId="{C210DD0E-5F36-3906-6BF4-CCCAEC9C73A0}"/>
          </ac:picMkLst>
        </pc:picChg>
        <pc:picChg chg="add mod">
          <ac:chgData name="Thiago Panini" userId="cc6a5c77081c362d" providerId="LiveId" clId="{1E56A7F8-8C41-4C48-8B9E-FDD3FD38C49C}" dt="2024-05-22T15:25:09.675" v="4816" actId="1076"/>
          <ac:picMkLst>
            <pc:docMk/>
            <pc:sldMk cId="3991721910" sldId="345"/>
            <ac:picMk id="2067" creationId="{A4D1A2A9-2929-D02E-1B75-E6785BE0480D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112" creationId="{8F197988-D8E1-0CFC-E0F8-70F8862AB56A}"/>
          </ac:picMkLst>
        </pc:pic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9" creationId="{934CEDC0-F8FA-8710-67FC-F03D834E2A9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54" creationId="{C31BBD3C-28C4-A089-B296-164651C70A3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2075" creationId="{BEE0B99D-512B-6E81-8239-7084B3672B6C}"/>
          </ac:cxnSpMkLst>
        </pc:cxnChg>
      </pc:sldChg>
      <pc:sldChg chg="addSp modSp mod">
        <pc:chgData name="Thiago Panini" userId="cc6a5c77081c362d" providerId="LiveId" clId="{1E56A7F8-8C41-4C48-8B9E-FDD3FD38C49C}" dt="2024-05-22T12:26:39.417" v="125" actId="1038"/>
        <pc:sldMkLst>
          <pc:docMk/>
          <pc:sldMk cId="4100568124" sldId="389"/>
        </pc:sldMkLst>
        <pc:spChg chg="mod">
          <ac:chgData name="Thiago Panini" userId="cc6a5c77081c362d" providerId="LiveId" clId="{1E56A7F8-8C41-4C48-8B9E-FDD3FD38C49C}" dt="2024-05-22T12:26:39.417" v="125" actId="1038"/>
          <ac:spMkLst>
            <pc:docMk/>
            <pc:sldMk cId="4100568124" sldId="389"/>
            <ac:spMk id="2" creationId="{D49CEE6B-6121-6103-05CB-2068E1656405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8" creationId="{1D697688-449A-1EBA-AE3C-CA3D0760087A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9" creationId="{985294B9-EF80-FEC1-8FD5-FE3F54DEA046}"/>
          </ac:spMkLst>
        </pc:spChg>
        <pc:spChg chg="mod">
          <ac:chgData name="Thiago Panini" userId="cc6a5c77081c362d" providerId="LiveId" clId="{1E56A7F8-8C41-4C48-8B9E-FDD3FD38C49C}" dt="2024-05-22T12:26:02.431" v="20" actId="164"/>
          <ac:spMkLst>
            <pc:docMk/>
            <pc:sldMk cId="4100568124" sldId="389"/>
            <ac:spMk id="10" creationId="{116C18F0-3EAB-4639-40B6-6E9056F8B7AB}"/>
          </ac:spMkLst>
        </pc:spChg>
        <pc:spChg chg="mod">
          <ac:chgData name="Thiago Panini" userId="cc6a5c77081c362d" providerId="LiveId" clId="{1E56A7F8-8C41-4C48-8B9E-FDD3FD38C49C}" dt="2024-05-22T12:25:51.893" v="18" actId="20577"/>
          <ac:spMkLst>
            <pc:docMk/>
            <pc:sldMk cId="4100568124" sldId="389"/>
            <ac:spMk id="3408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2T12:26:04.307" v="21" actId="1076"/>
          <ac:grpSpMkLst>
            <pc:docMk/>
            <pc:sldMk cId="4100568124" sldId="389"/>
            <ac:grpSpMk id="3" creationId="{4324C452-EFE5-1D5D-0F63-61CCEC0E74B2}"/>
          </ac:grpSpMkLst>
        </pc:grpChg>
        <pc:grpChg chg="add mod">
          <ac:chgData name="Thiago Panini" userId="cc6a5c77081c362d" providerId="LiveId" clId="{1E56A7F8-8C41-4C48-8B9E-FDD3FD38C49C}" dt="2024-05-22T12:26:12.992" v="52" actId="1036"/>
          <ac:grpSpMkLst>
            <pc:docMk/>
            <pc:sldMk cId="4100568124" sldId="389"/>
            <ac:grpSpMk id="5" creationId="{7787AE47-95BD-6D8C-17CF-8344AC30731A}"/>
          </ac:grpSpMkLst>
        </pc:grpChg>
        <pc:grpChg chg="mod">
          <ac:chgData name="Thiago Panini" userId="cc6a5c77081c362d" providerId="LiveId" clId="{1E56A7F8-8C41-4C48-8B9E-FDD3FD38C49C}" dt="2024-05-22T12:26:20.390" v="53" actId="1076"/>
          <ac:grpSpMkLst>
            <pc:docMk/>
            <pc:sldMk cId="4100568124" sldId="389"/>
            <ac:grpSpMk id="3410" creationId="{00000000-0000-0000-0000-000000000000}"/>
          </ac:grpSpMkLst>
        </pc:grpChg>
        <pc:picChg chg="mod">
          <ac:chgData name="Thiago Panini" userId="cc6a5c77081c362d" providerId="LiveId" clId="{1E56A7F8-8C41-4C48-8B9E-FDD3FD38C49C}" dt="2024-05-22T12:26:02.431" v="20" actId="164"/>
          <ac:picMkLst>
            <pc:docMk/>
            <pc:sldMk cId="4100568124" sldId="389"/>
            <ac:picMk id="4" creationId="{34F63140-22CA-F7D4-E2BC-836A50944350}"/>
          </ac:picMkLst>
        </pc:picChg>
        <pc:picChg chg="mod">
          <ac:chgData name="Thiago Panini" userId="cc6a5c77081c362d" providerId="LiveId" clId="{1E56A7F8-8C41-4C48-8B9E-FDD3FD38C49C}" dt="2024-05-22T12:26:09.397" v="22" actId="164"/>
          <ac:picMkLst>
            <pc:docMk/>
            <pc:sldMk cId="4100568124" sldId="389"/>
            <ac:picMk id="7" creationId="{18E6CDD2-E008-E2DA-BA9D-86695AD89E6E}"/>
          </ac:picMkLst>
        </pc:picChg>
      </pc:sldChg>
      <pc:sldChg chg="addSp delSp modSp add del mod ord setBg modNotes">
        <pc:chgData name="Thiago Panini" userId="cc6a5c77081c362d" providerId="LiveId" clId="{1E56A7F8-8C41-4C48-8B9E-FDD3FD38C49C}" dt="2024-05-22T14:46:19.089" v="3366" actId="47"/>
        <pc:sldMkLst>
          <pc:docMk/>
          <pc:sldMk cId="2975130353" sldId="404"/>
        </pc:sldMkLst>
        <pc:spChg chg="add mod">
          <ac:chgData name="Thiago Panini" userId="cc6a5c77081c362d" providerId="LiveId" clId="{1E56A7F8-8C41-4C48-8B9E-FDD3FD38C49C}" dt="2024-05-22T13:23:23.963" v="1595" actId="14100"/>
          <ac:spMkLst>
            <pc:docMk/>
            <pc:sldMk cId="2975130353" sldId="404"/>
            <ac:spMk id="2" creationId="{C052D60A-25CA-2AF4-DACE-172697C51702}"/>
          </ac:spMkLst>
        </pc:spChg>
        <pc:spChg chg="add mod">
          <ac:chgData name="Thiago Panini" userId="cc6a5c77081c362d" providerId="LiveId" clId="{1E56A7F8-8C41-4C48-8B9E-FDD3FD38C49C}" dt="2024-05-22T13:23:08.520" v="1592" actId="1076"/>
          <ac:spMkLst>
            <pc:docMk/>
            <pc:sldMk cId="2975130353" sldId="404"/>
            <ac:spMk id="3" creationId="{AF7ACACE-6C97-79BF-DEA1-9CF4627709F7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4" creationId="{2C752ABB-75F5-7DC7-E408-FA99513159A1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5" creationId="{3668CDAA-E82B-709E-F67F-5267F2206C54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6" creationId="{3F08719C-00EF-2240-365A-5E33BACDA0F8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7" creationId="{25D6898A-2081-1349-F29D-9C736CC4013B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8" creationId="{9CDE9956-1C2D-9181-81C6-DDD74E855A0E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9" creationId="{283DEF00-6442-D6F6-1FEF-AD4CFD0C621E}"/>
          </ac:spMkLst>
        </pc:spChg>
        <pc:spChg chg="add mod">
          <ac:chgData name="Thiago Panini" userId="cc6a5c77081c362d" providerId="LiveId" clId="{1E56A7F8-8C41-4C48-8B9E-FDD3FD38C49C}" dt="2024-05-22T13:22:59.974" v="1591"/>
          <ac:spMkLst>
            <pc:docMk/>
            <pc:sldMk cId="2975130353" sldId="404"/>
            <ac:spMk id="10" creationId="{0C4CB3B4-D479-F0A7-72A1-F16F1D25F0BC}"/>
          </ac:spMkLst>
        </pc:spChg>
        <pc:spChg chg="mod">
          <ac:chgData name="Thiago Panini" userId="cc6a5c77081c362d" providerId="LiveId" clId="{1E56A7F8-8C41-4C48-8B9E-FDD3FD38C49C}" dt="2024-05-22T13:22:18.140" v="1538" actId="1076"/>
          <ac:spMkLst>
            <pc:docMk/>
            <pc:sldMk cId="2975130353" sldId="404"/>
            <ac:spMk id="345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4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" creationId="{D02BB4DF-D914-CC20-ECFE-92B0F702457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3" creationId="{BE9CA6A9-A0E0-963F-D183-47B983B729D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4" creationId="{76872385-BC5B-3274-29A2-B36C1B50951C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5" creationId="{9EF6413C-2F7A-AAD5-376D-2125FE729DB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6" creationId="{EF8D0FDA-7D79-6677-F42E-0BBBB1ADAFEA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7" creationId="{647B1B09-385E-CAE2-51BC-C91F462101E3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8" creationId="{F8547AB2-85A7-20B7-FFC1-009B9B6AEF8D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9" creationId="{72B7A7E5-D618-A26D-31CF-13FF024CB6B2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0" creationId="{B9940804-AD71-647B-C983-217F40F913B7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1" creationId="{D337EAB0-594D-343F-A44F-C3CAC4FB1895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2" creationId="{5BB443B4-0DF5-BB10-02C6-C9E03C9E4014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3" creationId="{533A4DA9-E79F-B298-EF0B-61DB2D8B742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4" creationId="{B678208B-D8CF-1873-0A88-F0A217C1932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5" creationId="{FFED245F-EFEE-0A06-CD3B-08253E29D87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6" creationId="{58DA90D6-7D60-6EA3-E8C7-8054260054DD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7" creationId="{256ECE50-0AEE-C7DE-640D-6E35E53C09A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8" creationId="{C167F1B4-45D8-B38B-5334-2CC2BE9E897B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9" creationId="{2BF0961B-8F49-D030-0398-6C5FB7CFC218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" creationId="{33481137-C60D-D3BA-1007-CF5D7A4C1467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4" creationId="{0F1028F3-61ED-0CB3-6B76-67D42C35004B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6" creationId="{770C8238-D313-7878-1FAC-73E30E708EE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7" creationId="{22FE9E04-542E-68CD-3E88-DF438B52C08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8" creationId="{4726F158-CBDC-59FE-166A-4142CE6C333A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9" creationId="{A01E1A6F-4102-CAF9-7CB6-913EEA23313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1" creationId="{91574382-4385-E2A2-C93E-CEB0084A8FB6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2" creationId="{7C60C2D6-E811-94FC-0ECC-62101BE23ED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3" creationId="{BBF9A9C9-A35D-F7C3-5008-4A6EAAF87DB4}"/>
          </ac:picMkLst>
        </pc:picChg>
        <pc:picChg chg="mod">
          <ac:chgData name="Thiago Panini" userId="cc6a5c77081c362d" providerId="LiveId" clId="{1E56A7F8-8C41-4C48-8B9E-FDD3FD38C49C}" dt="2024-05-22T14:02:52.005" v="2183" actId="1076"/>
          <ac:picMkLst>
            <pc:docMk/>
            <pc:sldMk cId="2975130353" sldId="404"/>
            <ac:picMk id="1026" creationId="{C06DF919-42B5-482F-20C9-3353069E8488}"/>
          </ac:picMkLst>
        </pc:picChg>
        <pc:picChg chg="mod">
          <ac:chgData name="Thiago Panini" userId="cc6a5c77081c362d" providerId="LiveId" clId="{1E56A7F8-8C41-4C48-8B9E-FDD3FD38C49C}" dt="2024-05-22T14:02:50.015" v="2182" actId="1076"/>
          <ac:picMkLst>
            <pc:docMk/>
            <pc:sldMk cId="2975130353" sldId="404"/>
            <ac:picMk id="1028" creationId="{76A29994-A62E-C5C9-C435-218DE9A9C06D}"/>
          </ac:picMkLst>
        </pc:picChg>
        <pc:picChg chg="mod">
          <ac:chgData name="Thiago Panini" userId="cc6a5c77081c362d" providerId="LiveId" clId="{1E56A7F8-8C41-4C48-8B9E-FDD3FD38C49C}" dt="2024-05-22T14:02:49.166" v="2181" actId="1076"/>
          <ac:picMkLst>
            <pc:docMk/>
            <pc:sldMk cId="2975130353" sldId="404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8" creationId="{72D3DE42-BD01-99D8-A4C3-3BE85367FEA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50" creationId="{D4CDFFDA-0FF4-7B09-3A33-612B9F18FEA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1" creationId="{CD79148E-4210-C8D5-D00D-476D4235683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2" creationId="{8558CEBF-FFA1-5052-9D8C-E75F6D9A0E89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3" creationId="{48DFEA24-AE31-46E6-A432-CA044C33B844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4" creationId="{A5E46D2F-BD70-474D-1439-C34F2BF0F132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5" creationId="{8C079ACC-02BE-5E61-7DD3-3CA953564835}"/>
          </ac:picMkLst>
        </pc:picChg>
      </pc:sldChg>
      <pc:sldChg chg="addSp delSp modSp add mod">
        <pc:chgData name="Thiago Panini" userId="cc6a5c77081c362d" providerId="LiveId" clId="{1E56A7F8-8C41-4C48-8B9E-FDD3FD38C49C}" dt="2024-05-22T14:29:43.665" v="3052" actId="1037"/>
        <pc:sldMkLst>
          <pc:docMk/>
          <pc:sldMk cId="2440172384" sldId="405"/>
        </pc:sldMkLst>
        <pc:spChg chg="add mod">
          <ac:chgData name="Thiago Panini" userId="cc6a5c77081c362d" providerId="LiveId" clId="{1E56A7F8-8C41-4C48-8B9E-FDD3FD38C49C}" dt="2024-05-22T14:13:05.943" v="2588" actId="14100"/>
          <ac:spMkLst>
            <pc:docMk/>
            <pc:sldMk cId="2440172384" sldId="405"/>
            <ac:spMk id="9" creationId="{0033FAD2-FAAC-C2CD-8570-04B8C6E0A295}"/>
          </ac:spMkLst>
        </pc:spChg>
        <pc:spChg chg="add mod">
          <ac:chgData name="Thiago Panini" userId="cc6a5c77081c362d" providerId="LiveId" clId="{1E56A7F8-8C41-4C48-8B9E-FDD3FD38C49C}" dt="2024-05-22T14:14:35.785" v="2603" actId="14100"/>
          <ac:spMkLst>
            <pc:docMk/>
            <pc:sldMk cId="2440172384" sldId="405"/>
            <ac:spMk id="10" creationId="{81C07A07-9E15-8399-B698-8747FD45D0AC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11" creationId="{FE323C44-23F3-DB8B-D104-294F986AE0DB}"/>
          </ac:spMkLst>
        </pc:spChg>
        <pc:spChg chg="add mod">
          <ac:chgData name="Thiago Panini" userId="cc6a5c77081c362d" providerId="LiveId" clId="{1E56A7F8-8C41-4C48-8B9E-FDD3FD38C49C}" dt="2024-05-22T14:05:15.915" v="2305" actId="14100"/>
          <ac:spMkLst>
            <pc:docMk/>
            <pc:sldMk cId="2440172384" sldId="405"/>
            <ac:spMk id="12" creationId="{E01D78C3-16C0-BF48-39C3-E1DC291042BD}"/>
          </ac:spMkLst>
        </pc:spChg>
        <pc:spChg chg="add mod">
          <ac:chgData name="Thiago Panini" userId="cc6a5c77081c362d" providerId="LiveId" clId="{1E56A7F8-8C41-4C48-8B9E-FDD3FD38C49C}" dt="2024-05-22T14:05:58.336" v="2332" actId="14100"/>
          <ac:spMkLst>
            <pc:docMk/>
            <pc:sldMk cId="2440172384" sldId="405"/>
            <ac:spMk id="21" creationId="{48421FD1-B2C4-5D03-FD4F-12026BAFB382}"/>
          </ac:spMkLst>
        </pc:spChg>
        <pc:spChg chg="add mod">
          <ac:chgData name="Thiago Panini" userId="cc6a5c77081c362d" providerId="LiveId" clId="{1E56A7F8-8C41-4C48-8B9E-FDD3FD38C49C}" dt="2024-05-22T14:06:09.116" v="2344" actId="1038"/>
          <ac:spMkLst>
            <pc:docMk/>
            <pc:sldMk cId="2440172384" sldId="405"/>
            <ac:spMk id="22" creationId="{BF41A4C4-3EDF-450D-A513-EFB7E4A78FD0}"/>
          </ac:spMkLst>
        </pc:spChg>
        <pc:spChg chg="add mod">
          <ac:chgData name="Thiago Panini" userId="cc6a5c77081c362d" providerId="LiveId" clId="{1E56A7F8-8C41-4C48-8B9E-FDD3FD38C49C}" dt="2024-05-22T14:07:47.335" v="2402" actId="1036"/>
          <ac:spMkLst>
            <pc:docMk/>
            <pc:sldMk cId="2440172384" sldId="405"/>
            <ac:spMk id="23" creationId="{FD6183D9-59A5-7803-AC00-CA27652E9CEC}"/>
          </ac:spMkLst>
        </pc:spChg>
        <pc:spChg chg="add mod">
          <ac:chgData name="Thiago Panini" userId="cc6a5c77081c362d" providerId="LiveId" clId="{1E56A7F8-8C41-4C48-8B9E-FDD3FD38C49C}" dt="2024-05-22T14:29:43.665" v="3052" actId="1037"/>
          <ac:spMkLst>
            <pc:docMk/>
            <pc:sldMk cId="2440172384" sldId="405"/>
            <ac:spMk id="24" creationId="{3E889247-A9D7-8316-4D3D-76258AA69E0F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6" creationId="{169B01AE-9387-C737-04BB-8C29DC6ED48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7" creationId="{9A162036-824E-EF16-4D4C-3749684FCF43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8" creationId="{1D6B2E91-426E-1143-936E-C34842AC291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9" creationId="{DF900FD1-4613-1503-1937-3000B21FD78F}"/>
          </ac:spMkLst>
        </pc:spChg>
        <pc:spChg chg="add mod">
          <ac:chgData name="Thiago Panini" userId="cc6a5c77081c362d" providerId="LiveId" clId="{1E56A7F8-8C41-4C48-8B9E-FDD3FD38C49C}" dt="2024-05-22T14:26:18.657" v="2917" actId="1076"/>
          <ac:spMkLst>
            <pc:docMk/>
            <pc:sldMk cId="2440172384" sldId="405"/>
            <ac:spMk id="50" creationId="{8AA61384-F5D9-8D45-12C3-710D1FF82AB1}"/>
          </ac:spMkLst>
        </pc:spChg>
        <pc:spChg chg="add mod">
          <ac:chgData name="Thiago Panini" userId="cc6a5c77081c362d" providerId="LiveId" clId="{1E56A7F8-8C41-4C48-8B9E-FDD3FD38C49C}" dt="2024-05-22T14:26:13.987" v="2916" actId="1076"/>
          <ac:spMkLst>
            <pc:docMk/>
            <pc:sldMk cId="2440172384" sldId="405"/>
            <ac:spMk id="51" creationId="{BE3CFDF5-F8B4-4F2B-3807-9BF0037F5C09}"/>
          </ac:spMkLst>
        </pc:spChg>
        <pc:spChg chg="mod">
          <ac:chgData name="Thiago Panini" userId="cc6a5c77081c362d" providerId="LiveId" clId="{1E56A7F8-8C41-4C48-8B9E-FDD3FD38C49C}" dt="2024-05-22T14:03:33.028" v="2271" actId="20577"/>
          <ac:spMkLst>
            <pc:docMk/>
            <pc:sldMk cId="2440172384" sldId="405"/>
            <ac:spMk id="60" creationId="{8E4159BD-E7C2-01D1-B1D3-7F39727890EB}"/>
          </ac:spMkLst>
        </pc:sp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" creationId="{D02BB4DF-D914-CC20-ECFE-92B0F702457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3" creationId="{BE9CA6A9-A0E0-963F-D183-47B983B729D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4" creationId="{76872385-BC5B-3274-29A2-B36C1B50951C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5" creationId="{9EF6413C-2F7A-AAD5-376D-2125FE729DB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6" creationId="{EF8D0FDA-7D79-6677-F42E-0BBBB1ADAFEA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7" creationId="{647B1B09-385E-CAE2-51BC-C91F462101E3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8" creationId="{F8547AB2-85A7-20B7-FFC1-009B9B6AEF8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3" creationId="{533A4DA9-E79F-B298-EF0B-61DB2D8B742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4" creationId="{B678208B-D8CF-1873-0A88-F0A217C1932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5" creationId="{FFED245F-EFEE-0A06-CD3B-08253E29D87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6" creationId="{58DA90D6-7D60-6EA3-E8C7-8054260054D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7" creationId="{256ECE50-0AEE-C7DE-640D-6E35E53C09A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8" creationId="{C167F1B4-45D8-B38B-5334-2CC2BE9E897B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9" creationId="{2BF0961B-8F49-D030-0398-6C5FB7CFC21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" creationId="{33481137-C60D-D3BA-1007-CF5D7A4C146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5" creationId="{EE7DBC88-D32A-BD6E-9D29-FE5E8724858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6" creationId="{81561EF1-EC78-0B38-8A72-4C24B7C35DEE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8" creationId="{7A5CF759-8176-12F9-B294-EB0965BE3261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9" creationId="{786A28F6-78D9-3191-72EA-8A711FC2958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0" creationId="{8136F096-D70D-DA85-61D6-DCC34603155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1" creationId="{0D6F1177-4B18-6BDA-B0E8-8586B22F8B1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2" creationId="{D4726CAD-9F05-6F4E-9621-D353664E6C05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3" creationId="{AD580D26-4933-B14F-CA72-57446D887330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4" creationId="{B5554CE6-98A1-18E1-555D-2525BA99AA9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5" creationId="{3F2F4120-6A22-EA01-A453-CAE02D11F022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6" creationId="{C44FF060-942A-9550-7DAA-085896DAD4C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7" creationId="{DDB6F752-28F1-6BE4-94B2-ECAB58CA40A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8" creationId="{73214326-5676-E031-A1DB-D7116CDE0CC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9" creationId="{7560C27D-49F0-1374-DEC6-4FAE35BFB54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0" creationId="{8938F008-3463-DB32-9E9F-F1B6BAA2B36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1" creationId="{C3B99401-9DE0-05B9-1D61-5E2987EB187D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2" creationId="{E45FE60F-0738-26E6-B7B2-79F854F48DF0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3" creationId="{01B1ABF9-6646-85B3-B262-73D8F04E7132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4" creationId="{C3AE3D8A-BDEA-4827-E4DA-F9F4163AF9A7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5" creationId="{5E408F47-7967-3445-CC55-AB59CFC7ADDF}"/>
          </ac:picMkLst>
        </pc:picChg>
        <pc:picChg chg="add mod">
          <ac:chgData name="Thiago Panini" userId="cc6a5c77081c362d" providerId="LiveId" clId="{1E56A7F8-8C41-4C48-8B9E-FDD3FD38C49C}" dt="2024-05-22T14:26:44.339" v="2920" actId="1076"/>
          <ac:picMkLst>
            <pc:docMk/>
            <pc:sldMk cId="2440172384" sldId="405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27:25.441" v="2928" actId="1076"/>
          <ac:picMkLst>
            <pc:docMk/>
            <pc:sldMk cId="2440172384" sldId="405"/>
            <ac:picMk id="54" creationId="{3A6EB6DC-37AE-47D3-77E6-8D3EBAD32A72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6" creationId="{C06DF919-42B5-482F-20C9-3353069E848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8" creationId="{76A29994-A62E-C5C9-C435-218DE9A9C06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0" creationId="{FD7C312A-A593-1812-09B7-88534ADDDB54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50" creationId="{D4CDFFDA-0FF4-7B09-3A33-612B9F18FEA8}"/>
          </ac:picMkLst>
        </pc:picChg>
        <pc:picChg chg="add mod">
          <ac:chgData name="Thiago Panini" userId="cc6a5c77081c362d" providerId="LiveId" clId="{1E56A7F8-8C41-4C48-8B9E-FDD3FD38C49C}" dt="2024-05-22T14:23:49.713" v="2636" actId="1035"/>
          <ac:picMkLst>
            <pc:docMk/>
            <pc:sldMk cId="2440172384" sldId="405"/>
            <ac:picMk id="3074" creationId="{E59379CE-41CF-0636-FACF-B1A43BF17F93}"/>
          </ac:picMkLst>
        </pc:picChg>
        <pc:picChg chg="add del mod">
          <ac:chgData name="Thiago Panini" userId="cc6a5c77081c362d" providerId="LiveId" clId="{1E56A7F8-8C41-4C48-8B9E-FDD3FD38C49C}" dt="2024-05-22T14:23:47.531" v="2635" actId="478"/>
          <ac:picMkLst>
            <pc:docMk/>
            <pc:sldMk cId="2440172384" sldId="405"/>
            <ac:picMk id="3076" creationId="{A76D28D4-17E5-847B-0538-95DD2EB7268C}"/>
          </ac:picMkLst>
        </pc:picChg>
        <pc:picChg chg="add mod">
          <ac:chgData name="Thiago Panini" userId="cc6a5c77081c362d" providerId="LiveId" clId="{1E56A7F8-8C41-4C48-8B9E-FDD3FD38C49C}" dt="2024-05-22T14:23:38.212" v="2633" actId="1076"/>
          <ac:picMkLst>
            <pc:docMk/>
            <pc:sldMk cId="2440172384" sldId="405"/>
            <ac:picMk id="3078" creationId="{52148CC4-9A7C-48F0-B462-75B8A2087989}"/>
          </ac:picMkLst>
        </pc:picChg>
      </pc:sldChg>
      <pc:sldChg chg="addSp delSp modSp add mod">
        <pc:chgData name="Thiago Panini" userId="cc6a5c77081c362d" providerId="LiveId" clId="{1E56A7F8-8C41-4C48-8B9E-FDD3FD38C49C}" dt="2024-05-22T14:47:58.500" v="3636" actId="20577"/>
        <pc:sldMkLst>
          <pc:docMk/>
          <pc:sldMk cId="829739936" sldId="406"/>
        </pc:sldMkLst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2" creationId="{B2771DF7-EBA6-E32B-F6E8-764B724309B4}"/>
          </ac:spMkLst>
        </pc:spChg>
        <pc:spChg chg="add mod">
          <ac:chgData name="Thiago Panini" userId="cc6a5c77081c362d" providerId="LiveId" clId="{1E56A7F8-8C41-4C48-8B9E-FDD3FD38C49C}" dt="2024-05-22T14:32:44.510" v="3123" actId="1076"/>
          <ac:spMkLst>
            <pc:docMk/>
            <pc:sldMk cId="829739936" sldId="406"/>
            <ac:spMk id="3" creationId="{7A7840CA-8A4D-090B-44DF-D99A97EDD5DD}"/>
          </ac:spMkLst>
        </pc:spChg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4" creationId="{969BAD12-E5E4-105A-32B0-69C764001D1E}"/>
          </ac:spMkLst>
        </pc:spChg>
        <pc:spChg chg="add mod">
          <ac:chgData name="Thiago Panini" userId="cc6a5c77081c362d" providerId="LiveId" clId="{1E56A7F8-8C41-4C48-8B9E-FDD3FD38C49C}" dt="2024-05-22T14:34:10.087" v="3145" actId="20577"/>
          <ac:spMkLst>
            <pc:docMk/>
            <pc:sldMk cId="829739936" sldId="406"/>
            <ac:spMk id="5" creationId="{6F01ECBE-014B-BF5C-411D-3080E6EF4E8A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6" creationId="{AA9ED607-6E97-2E96-37FB-C855B204097C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7" creationId="{DBBCB04D-2F64-964A-2D0A-5D966B8C96F6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8" creationId="{28B8BB80-0A28-A2B3-4218-426B272F6F39}"/>
          </ac:spMkLst>
        </pc:spChg>
        <pc:spChg chg="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10" creationId="{81C07A07-9E15-8399-B698-8747FD45D0A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11" creationId="{FE323C44-23F3-DB8B-D104-294F986AE0DB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13" creationId="{B0B007D7-CC99-16CE-70A3-C105042F2BCD}"/>
          </ac:spMkLst>
        </pc:spChg>
        <pc:spChg chg="add mod">
          <ac:chgData name="Thiago Panini" userId="cc6a5c77081c362d" providerId="LiveId" clId="{1E56A7F8-8C41-4C48-8B9E-FDD3FD38C49C}" dt="2024-05-22T14:34:57.167" v="3167" actId="14100"/>
          <ac:spMkLst>
            <pc:docMk/>
            <pc:sldMk cId="829739936" sldId="406"/>
            <ac:spMk id="14" creationId="{C77D2394-B766-1F80-EECF-F21122E04510}"/>
          </ac:spMkLst>
        </pc:spChg>
        <pc:spChg chg="add mod">
          <ac:chgData name="Thiago Panini" userId="cc6a5c77081c362d" providerId="LiveId" clId="{1E56A7F8-8C41-4C48-8B9E-FDD3FD38C49C}" dt="2024-05-22T14:35:07.543" v="3180" actId="1076"/>
          <ac:spMkLst>
            <pc:docMk/>
            <pc:sldMk cId="829739936" sldId="406"/>
            <ac:spMk id="15" creationId="{16C14BC3-5411-2AA5-425A-3329D830DE5C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20" creationId="{0AD7F69F-15B7-B401-7AFF-4D29D2364F39}"/>
          </ac:spMkLst>
        </pc:spChg>
        <pc:spChg chg="mod">
          <ac:chgData name="Thiago Panini" userId="cc6a5c77081c362d" providerId="LiveId" clId="{1E56A7F8-8C41-4C48-8B9E-FDD3FD38C49C}" dt="2024-05-22T14:29:35.143" v="3041" actId="20577"/>
          <ac:spMkLst>
            <pc:docMk/>
            <pc:sldMk cId="829739936" sldId="406"/>
            <ac:spMk id="21" creationId="{48421FD1-B2C4-5D03-FD4F-12026BAFB382}"/>
          </ac:spMkLst>
        </pc:spChg>
        <pc:spChg chg="mod">
          <ac:chgData name="Thiago Panini" userId="cc6a5c77081c362d" providerId="LiveId" clId="{1E56A7F8-8C41-4C48-8B9E-FDD3FD38C49C}" dt="2024-05-22T14:34:48.194" v="3164" actId="122"/>
          <ac:spMkLst>
            <pc:docMk/>
            <pc:sldMk cId="829739936" sldId="406"/>
            <ac:spMk id="23" creationId="{FD6183D9-59A5-7803-AC00-CA27652E9CE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24" creationId="{3E889247-A9D7-8316-4D3D-76258AA69E0F}"/>
          </ac:spMkLst>
        </pc:spChg>
        <pc:spChg chg="mod">
          <ac:chgData name="Thiago Panini" userId="cc6a5c77081c362d" providerId="LiveId" clId="{1E56A7F8-8C41-4C48-8B9E-FDD3FD38C49C}" dt="2024-05-22T14:28:50.447" v="2934" actId="20577"/>
          <ac:spMkLst>
            <pc:docMk/>
            <pc:sldMk cId="829739936" sldId="40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6" creationId="{169B01AE-9387-C737-04BB-8C29DC6ED48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7" creationId="{9A162036-824E-EF16-4D4C-3749684FCF43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8" creationId="{1D6B2E91-426E-1143-936E-C34842AC291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9" creationId="{DF900FD1-4613-1503-1937-3000B21FD78F}"/>
          </ac:spMkLst>
        </pc:spChg>
        <pc:spChg chg="mod">
          <ac:chgData name="Thiago Panini" userId="cc6a5c77081c362d" providerId="LiveId" clId="{1E56A7F8-8C41-4C48-8B9E-FDD3FD38C49C}" dt="2024-05-22T14:46:33.665" v="3400" actId="20577"/>
          <ac:spMkLst>
            <pc:docMk/>
            <pc:sldMk cId="829739936" sldId="406"/>
            <ac:spMk id="50" creationId="{8AA61384-F5D9-8D45-12C3-710D1FF82AB1}"/>
          </ac:spMkLst>
        </pc:spChg>
        <pc:spChg chg="mod">
          <ac:chgData name="Thiago Panini" userId="cc6a5c77081c362d" providerId="LiveId" clId="{1E56A7F8-8C41-4C48-8B9E-FDD3FD38C49C}" dt="2024-05-22T14:47:58.500" v="3636" actId="20577"/>
          <ac:spMkLst>
            <pc:docMk/>
            <pc:sldMk cId="829739936" sldId="406"/>
            <ac:spMk id="51" creationId="{BE3CFDF5-F8B4-4F2B-3807-9BF0037F5C09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3" creationId="{845AC07E-FA13-F023-0623-D5EBCB82C74C}"/>
          </ac:spMkLst>
        </pc:spChg>
        <pc:spChg chg="add del mod">
          <ac:chgData name="Thiago Panini" userId="cc6a5c77081c362d" providerId="LiveId" clId="{1E56A7F8-8C41-4C48-8B9E-FDD3FD38C49C}" dt="2024-05-22T14:38:42.060" v="3267" actId="21"/>
          <ac:spMkLst>
            <pc:docMk/>
            <pc:sldMk cId="829739936" sldId="406"/>
            <ac:spMk id="55" creationId="{9327582E-2C4A-E33B-B8EC-CB79CEC00517}"/>
          </ac:spMkLst>
        </pc:spChg>
        <pc:spChg chg="add del mod">
          <ac:chgData name="Thiago Panini" userId="cc6a5c77081c362d" providerId="LiveId" clId="{1E56A7F8-8C41-4C48-8B9E-FDD3FD38C49C}" dt="2024-05-22T14:39:24.170" v="3289" actId="478"/>
          <ac:spMkLst>
            <pc:docMk/>
            <pc:sldMk cId="829739936" sldId="406"/>
            <ac:spMk id="56" creationId="{6B322675-2CFD-1E9F-FED6-D599D85691B8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7" creationId="{81D5AEA8-5860-70E3-2FC6-99C5A4E917C3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8" creationId="{9327582E-2C4A-E33B-B8EC-CB79CEC00517}"/>
          </ac:spMkLst>
        </pc:spChg>
        <pc:spChg chg="add mod">
          <ac:chgData name="Thiago Panini" userId="cc6a5c77081c362d" providerId="LiveId" clId="{1E56A7F8-8C41-4C48-8B9E-FDD3FD38C49C}" dt="2024-05-22T14:38:55.576" v="3273"/>
          <ac:spMkLst>
            <pc:docMk/>
            <pc:sldMk cId="829739936" sldId="406"/>
            <ac:spMk id="59" creationId="{F9F98F29-A65D-E0DD-0F97-50B766FF4C58}"/>
          </ac:spMkLst>
        </pc:spChg>
        <pc:spChg chg="mod">
          <ac:chgData name="Thiago Panini" userId="cc6a5c77081c362d" providerId="LiveId" clId="{1E56A7F8-8C41-4C48-8B9E-FDD3FD38C49C}" dt="2024-05-22T14:29:12.362" v="3020" actId="20577"/>
          <ac:spMkLst>
            <pc:docMk/>
            <pc:sldMk cId="829739936" sldId="406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1" creationId="{BEB6DF38-A3ED-642A-58A7-3228EABC7471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2" creationId="{D4D4F821-69EE-FF88-7276-FB139C6531E1}"/>
          </ac:spMkLst>
        </pc:sp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6" creationId="{44E27AC2-9335-1F47-09E6-73C01CF11915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7" creationId="{2CE81FCB-A76D-4FFC-AC4B-1134BF05464A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8" creationId="{8CBF76A5-1A7A-2DDF-0710-78DE4C33E6BF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9" creationId="{E766B5A7-079F-881C-45FF-74988BEE819A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5" creationId="{EE7DBC88-D32A-BD6E-9D29-FE5E8724858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6" creationId="{81561EF1-EC78-0B38-8A72-4C24B7C35DEE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8" creationId="{7A5CF759-8176-12F9-B294-EB0965BE3261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9" creationId="{786A28F6-78D9-3191-72EA-8A711FC2958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0" creationId="{8136F096-D70D-DA85-61D6-DCC34603155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1" creationId="{0D6F1177-4B18-6BDA-B0E8-8586B22F8B1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2" creationId="{D4726CAD-9F05-6F4E-9621-D353664E6C05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3" creationId="{AD580D26-4933-B14F-CA72-57446D887330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4" creationId="{B5554CE6-98A1-18E1-555D-2525BA99AA9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5" creationId="{3F2F4120-6A22-EA01-A453-CAE02D11F022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6" creationId="{C44FF060-942A-9550-7DAA-085896DAD4C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7" creationId="{DDB6F752-28F1-6BE4-94B2-ECAB58CA40A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8" creationId="{73214326-5676-E031-A1DB-D7116CDE0CC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9" creationId="{7560C27D-49F0-1374-DEC6-4FAE35BFB54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0" creationId="{8938F008-3463-DB32-9E9F-F1B6BAA2B36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1" creationId="{C3B99401-9DE0-05B9-1D61-5E2987EB187D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2" creationId="{E45FE60F-0738-26E6-B7B2-79F854F48DF0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3" creationId="{01B1ABF9-6646-85B3-B262-73D8F04E7132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4" creationId="{C3AE3D8A-BDEA-4827-E4DA-F9F4163AF9A7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5" creationId="{5E408F47-7967-3445-CC55-AB59CFC7ADDF}"/>
          </ac:picMkLst>
        </pc:picChg>
        <pc:picChg chg="del">
          <ac:chgData name="Thiago Panini" userId="cc6a5c77081c362d" providerId="LiveId" clId="{1E56A7F8-8C41-4C48-8B9E-FDD3FD38C49C}" dt="2024-05-22T14:47:16.498" v="3403" actId="478"/>
          <ac:picMkLst>
            <pc:docMk/>
            <pc:sldMk cId="829739936" sldId="406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47:21.005" v="3406" actId="1076"/>
          <ac:picMkLst>
            <pc:docMk/>
            <pc:sldMk cId="829739936" sldId="406"/>
            <ac:picMk id="63" creationId="{AC5A26D2-5DCF-C04B-136A-271631F934AD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098" creationId="{4A664BA2-490D-9939-460C-AD431846CEA2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0" creationId="{5694E7E0-E449-38E4-5AAA-D0B96D424078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2" creationId="{B622CD50-9701-25D2-B5C1-6C61593C05DA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4" creationId="{5FB53392-95CC-151B-69FA-3E88D3B2576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6" creationId="{E157620E-6870-3DC8-BDF9-09E7B667E951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8" creationId="{04F40FE2-8337-BF12-125E-2F9D0DDEED81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0" creationId="{1990DA44-3C18-E6EE-12A5-75D597D9E93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2" creationId="{4D3BD761-AB4E-E801-3C2D-B3D61C2AE93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4" creationId="{419E08E2-F1C9-5085-3499-7637DB546E07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6" creationId="{326A9D0B-1CEB-1B9A-BC44-EFE9DEE2F9A4}"/>
          </ac:picMkLst>
        </pc:picChg>
        <pc:picChg chg="add del mod">
          <ac:chgData name="Thiago Panini" userId="cc6a5c77081c362d" providerId="LiveId" clId="{1E56A7F8-8C41-4C48-8B9E-FDD3FD38C49C}" dt="2024-05-22T14:36:35.203" v="3202" actId="478"/>
          <ac:picMkLst>
            <pc:docMk/>
            <pc:sldMk cId="829739936" sldId="406"/>
            <ac:picMk id="4118" creationId="{3D4AB3BB-6E5C-FB21-762F-41A6BEA5F95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0" creationId="{4EC13B7C-B680-F9C7-B768-114824D94E8C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2" creationId="{910196FE-ED45-E0ED-7D3D-C0F7F027BEEB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24" creationId="{AC805D7A-2BE8-E3C5-E7CE-120EE7C2003F}"/>
          </ac:picMkLst>
        </pc:picChg>
        <pc:picChg chg="add mod">
          <ac:chgData name="Thiago Panini" userId="cc6a5c77081c362d" providerId="LiveId" clId="{1E56A7F8-8C41-4C48-8B9E-FDD3FD38C49C}" dt="2024-05-22T14:45:14.216" v="3356" actId="1037"/>
          <ac:picMkLst>
            <pc:docMk/>
            <pc:sldMk cId="829739936" sldId="406"/>
            <ac:picMk id="4126" creationId="{6502254F-161F-0563-2CEA-B45EC2384D34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28" creationId="{0F8A9A68-C80F-AEE0-63D9-53F600592C79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0" creationId="{EA8B3B69-7BDF-5203-C540-FF4363204170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2" creationId="{8D698474-D42C-BFEE-B7FB-F3D515F4B5D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4" creationId="{1D1C0CD9-34D1-E279-BB97-5BC164916EA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6" creationId="{E5C76818-9C52-D6EA-F5E0-DBCA5BA1C9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8" creationId="{B76D2640-B9B8-4EE8-E9F9-C17811F07813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0" creationId="{D904E2B4-097B-4804-21FE-32E086328D38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2" creationId="{13429961-EC16-81B7-84FA-30E6A6198C3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4" creationId="{F93DB6FD-67FF-7500-4ACD-1DBB5A2641F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6" creationId="{D508D672-6B0E-531F-18E2-9689C6F9C98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8" creationId="{69970323-C02F-A995-5E0C-C9C27CD2246C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0" creationId="{B8E52D29-48F8-3A84-56B0-E18CCC923F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2" creationId="{34FF7A9F-6D53-A61A-0D8F-689F28C3B5EF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4" creationId="{7C6F93B5-26A8-DE2F-73E1-3E57C3583961}"/>
          </ac:picMkLst>
        </pc:picChg>
      </pc:sldChg>
      <pc:sldChg chg="addSp delSp modSp add mod ord delAnim">
        <pc:chgData name="Thiago Panini" userId="cc6a5c77081c362d" providerId="LiveId" clId="{1E56A7F8-8C41-4C48-8B9E-FDD3FD38C49C}" dt="2024-05-22T15:48:33.618" v="5491"/>
        <pc:sldMkLst>
          <pc:docMk/>
          <pc:sldMk cId="3355027661" sldId="407"/>
        </pc:sldMkLst>
        <pc:spChg chg="add del mod">
          <ac:chgData name="Thiago Panini" userId="cc6a5c77081c362d" providerId="LiveId" clId="{1E56A7F8-8C41-4C48-8B9E-FDD3FD38C49C}" dt="2024-05-22T15:04:55.566" v="4279" actId="478"/>
          <ac:spMkLst>
            <pc:docMk/>
            <pc:sldMk cId="3355027661" sldId="407"/>
            <ac:spMk id="3" creationId="{E56B3FE4-87EA-C346-A1E2-BC058576F5F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5" creationId="{98B12999-0F2F-65CA-2A0B-8E96A36AFE9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6" creationId="{D62A78D0-5AEB-2CAD-FE20-55F2E5A4D7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7" creationId="{B8555D06-58F0-1428-2967-EF964147416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8" creationId="{1D0B9763-50C6-5E5D-F463-20322CE71F3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9" creationId="{1FEDEB0E-6957-6C9E-9FF6-C633E9FED9C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0" creationId="{6C75DE33-5721-4690-E18D-EAAB21C51813}"/>
          </ac:spMkLst>
        </pc:spChg>
        <pc:spChg chg="mod">
          <ac:chgData name="Thiago Panini" userId="cc6a5c77081c362d" providerId="LiveId" clId="{1E56A7F8-8C41-4C48-8B9E-FDD3FD38C49C}" dt="2024-05-22T15:07:51.702" v="4282" actId="207"/>
          <ac:spMkLst>
            <pc:docMk/>
            <pc:sldMk cId="3355027661" sldId="407"/>
            <ac:spMk id="11" creationId="{435FCC06-BA1E-B483-E8B3-40183CFF6B64}"/>
          </ac:spMkLst>
        </pc:spChg>
        <pc:spChg chg="mod">
          <ac:chgData name="Thiago Panini" userId="cc6a5c77081c362d" providerId="LiveId" clId="{1E56A7F8-8C41-4C48-8B9E-FDD3FD38C49C}" dt="2024-05-22T15:07:56.509" v="4284" actId="207"/>
          <ac:spMkLst>
            <pc:docMk/>
            <pc:sldMk cId="3355027661" sldId="407"/>
            <ac:spMk id="12" creationId="{59F0EF6D-4807-AD1B-640F-7FE4BAA2435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3" creationId="{2A13CDBB-4F3C-D861-24D2-3D263E2B79AD}"/>
          </ac:spMkLst>
        </pc:spChg>
        <pc:spChg chg="mod">
          <ac:chgData name="Thiago Panini" userId="cc6a5c77081c362d" providerId="LiveId" clId="{1E56A7F8-8C41-4C48-8B9E-FDD3FD38C49C}" dt="2024-05-22T15:07:54.037" v="4283" actId="207"/>
          <ac:spMkLst>
            <pc:docMk/>
            <pc:sldMk cId="3355027661" sldId="407"/>
            <ac:spMk id="14" creationId="{0F737FC9-8978-4461-AD23-EF2C3DAE2E7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5" creationId="{9AD544D3-D9B3-A184-ADC6-C95B13836D26}"/>
          </ac:spMkLst>
        </pc:spChg>
        <pc:spChg chg="mod">
          <ac:chgData name="Thiago Panini" userId="cc6a5c77081c362d" providerId="LiveId" clId="{1E56A7F8-8C41-4C48-8B9E-FDD3FD38C49C}" dt="2024-05-22T15:08:55.484" v="4303" actId="207"/>
          <ac:spMkLst>
            <pc:docMk/>
            <pc:sldMk cId="3355027661" sldId="407"/>
            <ac:spMk id="16" creationId="{0C0D3401-B096-5C32-1375-521D15CC7BB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7" creationId="{3D4840B0-BABE-9A55-9FC9-C6090048C4EE}"/>
          </ac:spMkLst>
        </pc:spChg>
        <pc:spChg chg="mod">
          <ac:chgData name="Thiago Panini" userId="cc6a5c77081c362d" providerId="LiveId" clId="{1E56A7F8-8C41-4C48-8B9E-FDD3FD38C49C}" dt="2024-05-22T15:08:53.269" v="4302" actId="207"/>
          <ac:spMkLst>
            <pc:docMk/>
            <pc:sldMk cId="3355027661" sldId="407"/>
            <ac:spMk id="18" creationId="{B784BE3E-98F1-AB63-36DE-FA7BA63088F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9" creationId="{7DF22734-E613-7723-C05F-3BAB413C26D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" creationId="{D58D4D76-7D2E-EE43-2558-8DD565EB94A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" creationId="{5DF76E20-946B-F351-745B-6C7CC31299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" creationId="{2F1BDF1A-AC48-D314-8523-36F6FF1F6BD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3" creationId="{E99D69D5-146B-9D3E-B4BC-E85B3AB654E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4" creationId="{8E7621F8-5823-6F41-4983-D70AB0C782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5" creationId="{09CCBA2B-03F8-6BF4-C57B-B8C1CE3ED4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6" creationId="{EAD0390A-5649-AECA-BE15-E64FE5C08522}"/>
          </ac:spMkLst>
        </pc:spChg>
        <pc:spChg chg="mod">
          <ac:chgData name="Thiago Panini" userId="cc6a5c77081c362d" providerId="LiveId" clId="{1E56A7F8-8C41-4C48-8B9E-FDD3FD38C49C}" dt="2024-05-22T15:10:14.973" v="4329" actId="20577"/>
          <ac:spMkLst>
            <pc:docMk/>
            <pc:sldMk cId="3355027661" sldId="407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8" creationId="{454947FC-2C42-6C97-BA24-BEC1AD873C4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9" creationId="{1BEE9639-20D6-72F8-0826-549836BF180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0" creationId="{A7D4C2D3-4992-297D-EA1B-5333A43C4F7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1" creationId="{42525E19-692E-24FF-B44C-ECE2E9E25D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2" creationId="{4A954167-E891-B35F-99EC-0464571FBF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3" creationId="{50B72285-E347-B8DA-0670-8CD0B4D9E08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4" creationId="{4C11EF75-9FBF-9FAA-5302-3C8069621AA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5" creationId="{BDF3B421-99BF-575E-1E62-CF268712527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6" creationId="{2C4FCAFB-369E-6028-0A16-429058387EC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7" creationId="{CA56D11B-E7BA-DDC5-53F6-308A5130DEE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8" creationId="{3BED9CB4-6F1D-0145-9AF4-44CE640FF7D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9" creationId="{7EB838CF-4A76-D772-E658-B656F770AC2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3" creationId="{D32B7985-8D1C-65B1-D058-13D4C629209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5" creationId="{A250A63A-393E-BB63-8702-AEC9F531DE9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7" creationId="{8AB10E52-9747-4304-DC64-A77667880778}"/>
          </ac:spMkLst>
        </pc:spChg>
        <pc:spChg chg="mod">
          <ac:chgData name="Thiago Panini" userId="cc6a5c77081c362d" providerId="LiveId" clId="{1E56A7F8-8C41-4C48-8B9E-FDD3FD38C49C}" dt="2024-05-22T15:10:31.130" v="4392" actId="20577"/>
          <ac:spMkLst>
            <pc:docMk/>
            <pc:sldMk cId="3355027661" sldId="407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0" creationId="{553952DA-C1D2-07EB-D914-36F090617CF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6" creationId="{3E8E4416-9AEB-F318-5C07-4265D40C97B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8" creationId="{C97C9EE2-7783-4122-3881-CADD81795449}"/>
          </ac:spMkLst>
        </pc:spChg>
        <pc:spChg chg="mod">
          <ac:chgData name="Thiago Panini" userId="cc6a5c77081c362d" providerId="LiveId" clId="{1E56A7F8-8C41-4C48-8B9E-FDD3FD38C49C}" dt="2024-05-22T15:08:39.492" v="4297" actId="207"/>
          <ac:spMkLst>
            <pc:docMk/>
            <pc:sldMk cId="3355027661" sldId="407"/>
            <ac:spMk id="2059" creationId="{0D16A783-3D56-B259-42A9-4CC809AF4AC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2" creationId="{7D1468F0-E4D6-DCF0-CB92-C0678D2BB91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5" creationId="{755AAB8E-6989-674D-9E2B-F5CE8737AA3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8" creationId="{82B0BCAE-65E0-5BD1-ECE0-BCDD55AA350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70" creationId="{A15B8E55-8C2D-366C-833A-2208D5BFD719}"/>
          </ac:spMkLst>
        </pc:spChg>
        <pc:spChg chg="add del mod">
          <ac:chgData name="Thiago Panini" userId="cc6a5c77081c362d" providerId="LiveId" clId="{1E56A7F8-8C41-4C48-8B9E-FDD3FD38C49C}" dt="2024-05-22T15:08:22.291" v="4290" actId="478"/>
          <ac:spMkLst>
            <pc:docMk/>
            <pc:sldMk cId="3355027661" sldId="407"/>
            <ac:spMk id="2075" creationId="{46561B5F-527F-6D76-4303-5C645871B870}"/>
          </ac:spMkLst>
        </pc:spChg>
        <pc:spChg chg="add del mod">
          <ac:chgData name="Thiago Panini" userId="cc6a5c77081c362d" providerId="LiveId" clId="{1E56A7F8-8C41-4C48-8B9E-FDD3FD38C49C}" dt="2024-05-22T15:08:29.243" v="4292" actId="478"/>
          <ac:spMkLst>
            <pc:docMk/>
            <pc:sldMk cId="3355027661" sldId="407"/>
            <ac:spMk id="2088" creationId="{8F4ED884-1B6D-E03F-8CC1-B94A9424B456}"/>
          </ac:spMkLst>
        </pc:spChg>
        <pc:spChg chg="del mod">
          <ac:chgData name="Thiago Panini" userId="cc6a5c77081c362d" providerId="LiveId" clId="{1E56A7F8-8C41-4C48-8B9E-FDD3FD38C49C}" dt="2024-05-22T15:08:12.380" v="4287" actId="478"/>
          <ac:spMkLst>
            <pc:docMk/>
            <pc:sldMk cId="3355027661" sldId="407"/>
            <ac:spMk id="2095" creationId="{92611804-4AE9-7402-4FC6-4C7C85AA552F}"/>
          </ac:spMkLst>
        </pc:spChg>
        <pc:spChg chg="del mod">
          <ac:chgData name="Thiago Panini" userId="cc6a5c77081c362d" providerId="LiveId" clId="{1E56A7F8-8C41-4C48-8B9E-FDD3FD38C49C}" dt="2024-05-22T15:08:13.493" v="4288" actId="478"/>
          <ac:spMkLst>
            <pc:docMk/>
            <pc:sldMk cId="3355027661" sldId="407"/>
            <ac:spMk id="2099" creationId="{E62803A0-4EC6-977D-B6FA-0B3A28326FC7}"/>
          </ac:spMkLst>
        </pc:spChg>
        <pc:spChg chg="del mod">
          <ac:chgData name="Thiago Panini" userId="cc6a5c77081c362d" providerId="LiveId" clId="{1E56A7F8-8C41-4C48-8B9E-FDD3FD38C49C}" dt="2024-05-22T15:08:31.961" v="4293" actId="478"/>
          <ac:spMkLst>
            <pc:docMk/>
            <pc:sldMk cId="3355027661" sldId="407"/>
            <ac:spMk id="2112" creationId="{0356DC99-D3CB-FAEC-9F69-5855BCF79506}"/>
          </ac:spMkLst>
        </pc:spChg>
        <pc:spChg chg="del mod">
          <ac:chgData name="Thiago Panini" userId="cc6a5c77081c362d" providerId="LiveId" clId="{1E56A7F8-8C41-4C48-8B9E-FDD3FD38C49C}" dt="2024-05-22T15:08:10.980" v="4286" actId="478"/>
          <ac:spMkLst>
            <pc:docMk/>
            <pc:sldMk cId="3355027661" sldId="407"/>
            <ac:spMk id="2113" creationId="{BB66C3CB-8C08-B92A-7774-1A0E433253D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1" creationId="{DFA85E58-27FB-4BDB-E04D-6E12AC38BABB}"/>
          </ac:spMkLst>
        </pc:spChg>
        <pc:spChg chg="del mod">
          <ac:chgData name="Thiago Panini" userId="cc6a5c77081c362d" providerId="LiveId" clId="{1E56A7F8-8C41-4C48-8B9E-FDD3FD38C49C}" dt="2024-05-22T15:08:24.580" v="4291" actId="478"/>
          <ac:spMkLst>
            <pc:docMk/>
            <pc:sldMk cId="3355027661" sldId="407"/>
            <ac:spMk id="2152" creationId="{9A65BE8D-EEE6-1CC5-1E6D-3555DFD04E6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3" creationId="{EDD47BDF-665F-3684-FDF5-299B217499F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4" creationId="{EF56AC1A-DAD0-A999-6C4B-DCCD86E8922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5" creationId="{E4C90305-091D-A434-A6F8-1424B3DD485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6" creationId="{CD93900F-A67D-0134-06E3-3CB90490985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7" creationId="{E583435E-D94B-2191-DB40-8FA220751CE2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8" creationId="{1F9BA0F0-C22A-AE3C-B0D5-E5198ACA579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9" creationId="{7AF593D3-5E50-C365-3A51-CFAB11CAB6A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0" creationId="{452022CD-5C52-FB60-19D6-2B24984811C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1" creationId="{70A9EB8C-8971-CD7A-9894-10B6FA6EEE09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2" creationId="{DED90FA8-306B-8E5A-FEAC-53AC5A60602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3" creationId="{B91959F0-AFBD-5435-C84F-EC928D4708A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4" creationId="{47B6AFF9-24C8-7E43-B070-E93276BCDF67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5" creationId="{D3B3D7FD-2E00-787A-7F06-7BAC92181AA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6" creationId="{D5311149-19F3-B549-9C8E-D25C2EC691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7" creationId="{A16B23B5-9A79-7011-70EF-FD1DD6B288B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8" creationId="{9D32E565-CC54-826F-7E66-B829857FC87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9" creationId="{7FDCC0DB-5884-0117-B14F-41DED20B6E3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0" creationId="{864845CA-794C-9FB5-C3AA-32D8F4EE04A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1" creationId="{B41EB59F-DB9C-9DE6-8515-363E89C1595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2" creationId="{48028CF3-01A7-7839-AAEE-6BBFA05C967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3" creationId="{C0AA0AF7-B502-B378-9688-3759E373207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4" creationId="{5A45D6CF-A78B-263C-751B-F0D216330D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5" creationId="{6240F845-681A-8FA8-B713-A841AEA34BD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6" creationId="{607C5346-0CD4-47A5-AC5A-DA6AD8049AD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8" creationId="{BA219BA3-A0FD-A42E-C909-2B118A1B13A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9" creationId="{1D20A4ED-0E2A-32B0-0B4E-E2B30A8893C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6" creationId="{98E768E7-6B50-822C-49C5-35F605BD9E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7" creationId="{5AC773E3-FD89-40B6-CBF0-2D70065B828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8" creationId="{B276D851-B2A0-7D59-BF04-353659B325C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9" creationId="{A77B9870-F485-0E34-3336-CFCDC8D0E1E7}"/>
          </ac:spMkLst>
        </pc:spChg>
        <pc:spChg chg="mod">
          <ac:chgData name="Thiago Panini" userId="cc6a5c77081c362d" providerId="LiveId" clId="{1E56A7F8-8C41-4C48-8B9E-FDD3FD38C49C}" dt="2024-05-22T15:08:35.722" v="4294" actId="207"/>
          <ac:spMkLst>
            <pc:docMk/>
            <pc:sldMk cId="3355027661" sldId="407"/>
            <ac:spMk id="2190" creationId="{826882E2-90DA-8996-6E19-23329E91425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1" creationId="{D3EC656B-E82A-B5C6-B825-30CC97AE120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2" creationId="{ACD04BB8-DADD-77B2-A459-EF4BC6E28409}"/>
          </ac:spMkLst>
        </pc:spChg>
        <pc:spChg chg="mod">
          <ac:chgData name="Thiago Panini" userId="cc6a5c77081c362d" providerId="LiveId" clId="{1E56A7F8-8C41-4C48-8B9E-FDD3FD38C49C}" dt="2024-05-22T15:08:42.114" v="4298" actId="207"/>
          <ac:spMkLst>
            <pc:docMk/>
            <pc:sldMk cId="3355027661" sldId="407"/>
            <ac:spMk id="2193" creationId="{7880E8F5-38B9-E451-05E8-4443F2ED4E9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4" creationId="{4D4C0800-8F40-1D3D-0853-967E3475F30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5" creationId="{1F043FB0-F036-E62E-F16D-F2F8B2FD846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6" creationId="{46D51947-8FBC-C53E-620F-1399CAEEF30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7" creationId="{2878E7BD-2AB3-A2CC-64CB-6768F308126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8" creationId="{B33D290A-88DB-3083-FEEF-D7827B723427}"/>
          </ac:spMkLst>
        </pc:spChg>
        <pc:spChg chg="mod">
          <ac:chgData name="Thiago Panini" userId="cc6a5c77081c362d" providerId="LiveId" clId="{1E56A7F8-8C41-4C48-8B9E-FDD3FD38C49C}" dt="2024-05-22T15:08:44.192" v="4299" actId="207"/>
          <ac:spMkLst>
            <pc:docMk/>
            <pc:sldMk cId="3355027661" sldId="407"/>
            <ac:spMk id="2199" creationId="{E5F37738-76AA-757E-A5CA-1F74546A2C8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0" creationId="{03713B8A-268B-776E-E8BE-6EFDD6716A3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1" creationId="{34962504-017F-D945-2456-4FC2A09D0A4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2" creationId="{A7681C65-658F-5542-9624-6A1DF4B657E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3" creationId="{04EBA6BD-DDC0-457B-B9E7-6A07EB0FE790}"/>
          </ac:spMkLst>
        </pc:spChg>
        <pc:spChg chg="mod">
          <ac:chgData name="Thiago Panini" userId="cc6a5c77081c362d" providerId="LiveId" clId="{1E56A7F8-8C41-4C48-8B9E-FDD3FD38C49C}" dt="2024-05-22T15:07:44.394" v="4281" actId="207"/>
          <ac:spMkLst>
            <pc:docMk/>
            <pc:sldMk cId="3355027661" sldId="407"/>
            <ac:spMk id="2204" creationId="{7A48F6B4-C21A-17D4-3C91-27E0BC23DAD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5" creationId="{F36EF13D-50CE-08B2-1317-64954C8EC5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6" creationId="{B8C90C41-09C9-EA8B-AC2F-3361A33EEB7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7" creationId="{727C2751-107A-708D-7A8E-84ECD0DA3AA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8" creationId="{3FE12CF5-9DC8-CE14-9F2B-DDA5A915843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9" creationId="{8E0BB8AC-4E4A-220A-8A92-D41BD51135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0" creationId="{F2906E32-8003-0F54-223B-495C8C53604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1" creationId="{D5EECDF2-D008-68E3-2453-7C3C9EE1509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2" creationId="{20DBE029-78A9-815E-BBC0-82BB8ADCD0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3" creationId="{97EA86AC-8F87-EA35-2258-61B2AD72428C}"/>
          </ac:spMkLst>
        </pc:spChg>
        <pc:spChg chg="mod">
          <ac:chgData name="Thiago Panini" userId="cc6a5c77081c362d" providerId="LiveId" clId="{1E56A7F8-8C41-4C48-8B9E-FDD3FD38C49C}" dt="2024-05-22T15:08:48.820" v="4300" actId="207"/>
          <ac:spMkLst>
            <pc:docMk/>
            <pc:sldMk cId="3355027661" sldId="407"/>
            <ac:spMk id="2214" creationId="{DAD8BF59-CF13-D040-B127-FBAF518A59B9}"/>
          </ac:spMkLst>
        </pc:spChg>
        <pc:spChg chg="mod">
          <ac:chgData name="Thiago Panini" userId="cc6a5c77081c362d" providerId="LiveId" clId="{1E56A7F8-8C41-4C48-8B9E-FDD3FD38C49C}" dt="2024-05-22T15:08:50.901" v="4301" actId="207"/>
          <ac:spMkLst>
            <pc:docMk/>
            <pc:sldMk cId="3355027661" sldId="407"/>
            <ac:spMk id="2215" creationId="{D33EB588-2673-49F8-3F23-D4C5D1DDAC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6" creationId="{4C24F1C5-A77D-88A1-FD75-73D0F2D01CB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7" creationId="{755A7B19-BF13-95E3-2522-14DF00A73539}"/>
          </ac:spMkLst>
        </pc:spChg>
        <pc:grpChg chg="add mod">
          <ac:chgData name="Thiago Panini" userId="cc6a5c77081c362d" providerId="LiveId" clId="{1E56A7F8-8C41-4C48-8B9E-FDD3FD38C49C}" dt="2024-05-22T15:14:24.088" v="4401" actId="1076"/>
          <ac:grpSpMkLst>
            <pc:docMk/>
            <pc:sldMk cId="3355027661" sldId="407"/>
            <ac:grpSpMk id="4" creationId="{A97A1A95-C74A-DA8E-2826-24BC04C87C2A}"/>
          </ac:grpSpMkLst>
        </pc:grpChg>
        <pc:grpChg chg="del">
          <ac:chgData name="Thiago Panini" userId="cc6a5c77081c362d" providerId="LiveId" clId="{1E56A7F8-8C41-4C48-8B9E-FDD3FD38C49C}" dt="2024-05-22T15:04:53.755" v="4278" actId="478"/>
          <ac:grpSpMkLst>
            <pc:docMk/>
            <pc:sldMk cId="3355027661" sldId="407"/>
            <ac:grpSpMk id="40" creationId="{0849A365-1F4A-38FD-32F0-8E39C06FF10C}"/>
          </ac:grpSpMkLst>
        </pc:grp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77" creationId="{5C25C5FB-81EB-D1DB-6A1F-E948BB5255A2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0" creationId="{C1122507-015D-A774-E185-5FA81C3AC518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1" creationId="{AF2F3BBA-8E2A-D5CB-F2B4-57CA375371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2" creationId="{C2131171-4ACB-63BF-7512-C5E89537AA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3" creationId="{CA0EE98D-F343-B202-6EE6-3A643595714F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4" creationId="{87606F4E-C4BB-1EB4-F847-276FE4A386D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5" creationId="{12A43A6A-670A-7AAA-5FD8-F71BEC31311F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2T16:02:36.904" v="5949" actId="478"/>
        <pc:sldMkLst>
          <pc:docMk/>
          <pc:sldMk cId="3262036584" sldId="408"/>
        </pc:sldMkLst>
        <pc:spChg chg="add del mod">
          <ac:chgData name="Thiago Panini" userId="cc6a5c77081c362d" providerId="LiveId" clId="{1E56A7F8-8C41-4C48-8B9E-FDD3FD38C49C}" dt="2024-05-22T15:26:53.182" v="4874" actId="478"/>
          <ac:spMkLst>
            <pc:docMk/>
            <pc:sldMk cId="3262036584" sldId="408"/>
            <ac:spMk id="3" creationId="{79F04D89-38AD-776D-117C-28E846BDD9EE}"/>
          </ac:spMkLst>
        </pc:spChg>
        <pc:spChg chg="add del">
          <ac:chgData name="Thiago Panini" userId="cc6a5c77081c362d" providerId="LiveId" clId="{1E56A7F8-8C41-4C48-8B9E-FDD3FD38C49C}" dt="2024-05-22T15:26:54.189" v="4876" actId="22"/>
          <ac:spMkLst>
            <pc:docMk/>
            <pc:sldMk cId="3262036584" sldId="408"/>
            <ac:spMk id="5" creationId="{00192367-489B-5DC8-B48E-0C36A0C0224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7" creationId="{F571A711-BA8B-0005-7BF1-5E79929E2F8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27:43.785" v="4908" actId="313"/>
          <ac:spMkLst>
            <pc:docMk/>
            <pc:sldMk cId="3262036584" sldId="408"/>
            <ac:spMk id="9" creationId="{A0905C28-2312-AD60-0182-22C4892747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28:03.286" v="4985" actId="20577"/>
          <ac:spMkLst>
            <pc:docMk/>
            <pc:sldMk cId="3262036584" sldId="408"/>
            <ac:spMk id="11" creationId="{150DF707-226C-D749-C126-99B8B29039A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3" creationId="{A293E2CE-7D88-A74C-4B12-45C6139854B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4" creationId="{4B47B3C9-7BBD-D2C7-EE87-677294AD0978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5" creationId="{F17DBB85-6283-3B28-1B9B-2F07A618C00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6" creationId="{01474CEC-BD73-EA6B-328C-4ADF504546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7" creationId="{80C887B6-CE3A-A974-E6E5-23271127389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8" creationId="{AA87397D-3D1C-9B57-3CE8-47F88698435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9" creationId="{4DA04143-B666-7CD1-C14D-B405912162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" creationId="{5B6E5F4C-00A4-6383-33DE-3602E3D2845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1" creationId="{B7B1CCAB-F63E-9FC7-1F8A-C04AFAD66FA6}"/>
          </ac:spMkLst>
        </pc:spChg>
        <pc:spChg chg="add mod">
          <ac:chgData name="Thiago Panini" userId="cc6a5c77081c362d" providerId="LiveId" clId="{1E56A7F8-8C41-4C48-8B9E-FDD3FD38C49C}" dt="2024-05-22T15:30:48.078" v="5073" actId="14100"/>
          <ac:spMkLst>
            <pc:docMk/>
            <pc:sldMk cId="3262036584" sldId="408"/>
            <ac:spMk id="22" creationId="{27AAF07A-F6EB-91DE-FE0E-20FCD3C5CE0B}"/>
          </ac:spMkLst>
        </pc:spChg>
        <pc:spChg chg="add mod">
          <ac:chgData name="Thiago Panini" userId="cc6a5c77081c362d" providerId="LiveId" clId="{1E56A7F8-8C41-4C48-8B9E-FDD3FD38C49C}" dt="2024-05-22T15:31:11.672" v="5077"/>
          <ac:spMkLst>
            <pc:docMk/>
            <pc:sldMk cId="3262036584" sldId="408"/>
            <ac:spMk id="23" creationId="{89CFBC16-7683-001E-5CDE-4AB9EF7BFA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4" creationId="{21009C6A-7992-CFBC-498E-3E7ED8AF6756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5" creationId="{B1A74371-C1BF-321C-6307-30806B9AFD7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6" creationId="{8F22DCF4-D4E5-81E6-8FF1-13D0BE34231C}"/>
          </ac:spMkLst>
        </pc:spChg>
        <pc:spChg chg="del">
          <ac:chgData name="Thiago Panini" userId="cc6a5c77081c362d" providerId="LiveId" clId="{1E56A7F8-8C41-4C48-8B9E-FDD3FD38C49C}" dt="2024-05-22T15:27:03.534" v="4880" actId="478"/>
          <ac:spMkLst>
            <pc:docMk/>
            <pc:sldMk cId="3262036584" sldId="408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8" creationId="{8FF706C8-7009-4822-3C11-8745FB85496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9" creationId="{DAD534C5-3699-9BD9-5967-9E11734A82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0" creationId="{B7DCF8A1-F5E3-3A7C-67D7-59F13EA603B3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1" creationId="{55B91DFD-E0B4-6D19-AD5D-4B1B08C7C90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2" creationId="{DF572E89-D468-B5B2-7801-2EE0B7BD7BE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3" creationId="{4E45C920-0125-A978-57D8-3279E3ABFB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4" creationId="{728F6E2E-87CE-D998-0975-10C849E9B21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5" creationId="{3B3543CD-B90F-F0D1-E603-A0E551735DA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6" creationId="{DC35D4C6-FD7D-435C-5614-9DB4175094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38" creationId="{308D03A9-E2B8-C637-8ACF-F795AFDCE95E}"/>
          </ac:spMkLst>
        </pc:spChg>
        <pc:spChg chg="add del mod">
          <ac:chgData name="Thiago Panini" userId="cc6a5c77081c362d" providerId="LiveId" clId="{1E56A7F8-8C41-4C48-8B9E-FDD3FD38C49C}" dt="2024-05-22T15:34:23.526" v="5235" actId="478"/>
          <ac:spMkLst>
            <pc:docMk/>
            <pc:sldMk cId="3262036584" sldId="408"/>
            <ac:spMk id="40" creationId="{3422DCE3-2A93-EF98-EC56-F1F8D7FEB0A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41" creationId="{F478EDF3-7975-EACB-7ABC-F90C61CF8BF4}"/>
          </ac:spMkLst>
        </pc:spChg>
        <pc:spChg chg="add mod">
          <ac:chgData name="Thiago Panini" userId="cc6a5c77081c362d" providerId="LiveId" clId="{1E56A7F8-8C41-4C48-8B9E-FDD3FD38C49C}" dt="2024-05-22T15:51:57.843" v="5587" actId="6549"/>
          <ac:spMkLst>
            <pc:docMk/>
            <pc:sldMk cId="3262036584" sldId="408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3" creationId="{2BD3C3A5-1F28-B81C-1BFA-4DFE602F0E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4" creationId="{889A7A31-C8FB-B0AD-7783-18983491E94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5" creationId="{C0E3B545-404E-3A65-A14D-7928E22B864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6" creationId="{CB599B54-E58E-D23D-4987-FAB04B84BA3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7" creationId="{6A396720-10B6-5586-CE0F-B6FB28E3F76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8" creationId="{1303F8CD-2351-CB62-40E0-50D65A3B9D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9" creationId="{D4AA2C08-4E33-B114-D7ED-468738D7DD1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1" creationId="{F96031AE-B18E-2102-018A-34FD9CEC8A6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2" creationId="{10619AD3-65CC-B4D6-E4E4-A120933DDAE2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3" creationId="{5BE1E9A5-5ED8-84C5-08D5-8396A4D4586F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4" creationId="{C3E47493-09F0-0EA5-6E27-8053A54BB8BD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5" creationId="{DF4B42A8-184A-9583-9F0D-356984C0D77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6" creationId="{9B992D4D-224C-651E-15CA-FF5EC0AE178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7" creationId="{CB918FD7-0393-4B07-F9B3-0159B84C2B5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8" creationId="{88E188BF-8BCF-0ECA-8F73-BAD8B313132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9" creationId="{02E45C5E-0FB3-7DD9-F6EA-DCB737F48854}"/>
          </ac:spMkLst>
        </pc:spChg>
        <pc:spChg chg="del">
          <ac:chgData name="Thiago Panini" userId="cc6a5c77081c362d" providerId="LiveId" clId="{1E56A7F8-8C41-4C48-8B9E-FDD3FD38C49C}" dt="2024-05-22T15:27:00.090" v="4878" actId="478"/>
          <ac:spMkLst>
            <pc:docMk/>
            <pc:sldMk cId="3262036584" sldId="408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1" creationId="{3EB2D60A-2C80-92CE-2865-372C53E6DDD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0" creationId="{4C334FAB-69E9-7C3D-FB88-9ED9AF578A6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1" creationId="{D7FD7EEB-4D72-881A-7DA7-D2A47CB6788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2" creationId="{8258D6C9-5E0A-08B5-7504-133F5C1ADEF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3" creationId="{9D567C79-F784-EEA1-2710-E8B769B37C6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6" creationId="{0F301A00-6EB7-FD1C-DB2A-6E1C6ED789D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8" creationId="{2FC691B4-0515-4753-9A57-7F51C53DBE31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59" creationId="{F4BA90FE-24D0-7284-0038-DFB1092A6D35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0" creationId="{E4A10865-4236-E1C3-78C3-54B163B513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62" creationId="{E0737B6C-EE77-C3C5-D104-FECA39E6786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36:44.779" v="5336" actId="20577"/>
          <ac:spMkLst>
            <pc:docMk/>
            <pc:sldMk cId="3262036584" sldId="408"/>
            <ac:spMk id="2065" creationId="{4D528B61-2D96-B304-C52E-45BE12F3BEC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68" creationId="{A191F4D3-51C4-8589-81EF-CD7F4289C95D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9" creationId="{4198EAA0-D867-42B7-973F-81E3E29077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0" creationId="{364E009D-EC08-15AA-4EE3-915E95B7498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1" creationId="{6592763A-D3EB-1B9E-1D09-3F2382A68AD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2" creationId="{5EB52501-E46F-D947-868D-84F85CDF41C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3" creationId="{728414C6-9B3B-7901-EB54-59C1795B6C9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4" creationId="{BDEAF55D-5722-ACD8-7CA5-C41A6ADE1C9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5" creationId="{AEFE2777-E17E-22FE-D338-2AD71DEA4A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6" creationId="{2F6777D0-7752-04E7-9691-366C9187F3B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7" creationId="{FF53839D-2C0F-B71F-B55D-E1B9B17AFCB2}"/>
          </ac:spMkLst>
        </pc:spChg>
        <pc:spChg chg="add mod">
          <ac:chgData name="Thiago Panini" userId="cc6a5c77081c362d" providerId="LiveId" clId="{1E56A7F8-8C41-4C48-8B9E-FDD3FD38C49C}" dt="2024-05-22T15:36:37.060" v="5322" actId="1076"/>
          <ac:spMkLst>
            <pc:docMk/>
            <pc:sldMk cId="3262036584" sldId="408"/>
            <ac:spMk id="2078" creationId="{5DE982A8-A06F-029F-36B9-15D20A1F5486}"/>
          </ac:spMkLst>
        </pc:spChg>
        <pc:spChg chg="add mod">
          <ac:chgData name="Thiago Panini" userId="cc6a5c77081c362d" providerId="LiveId" clId="{1E56A7F8-8C41-4C48-8B9E-FDD3FD38C49C}" dt="2024-05-22T15:36:42.142" v="5328" actId="20577"/>
          <ac:spMkLst>
            <pc:docMk/>
            <pc:sldMk cId="3262036584" sldId="408"/>
            <ac:spMk id="2079" creationId="{DE668B3B-695E-BDB9-83D4-78443AC88F3B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2" creationId="{8467B03E-3F10-7FE3-C664-7371F8B27D18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3" creationId="{306E4D42-E18E-1B1B-88CB-60BCC0057126}"/>
          </ac:spMkLst>
        </pc:spChg>
        <pc:picChg chg="add del mod">
          <ac:chgData name="Thiago Panini" userId="cc6a5c77081c362d" providerId="LiveId" clId="{1E56A7F8-8C41-4C48-8B9E-FDD3FD38C49C}" dt="2024-05-22T15:38:28.981" v="5397" actId="478"/>
          <ac:picMkLst>
            <pc:docMk/>
            <pc:sldMk cId="3262036584" sldId="408"/>
            <ac:picMk id="6" creationId="{088A6107-9094-A95C-8375-1070978D52A2}"/>
          </ac:picMkLst>
        </pc:picChg>
        <pc:picChg chg="add mod">
          <ac:chgData name="Thiago Panini" userId="cc6a5c77081c362d" providerId="LiveId" clId="{1E56A7F8-8C41-4C48-8B9E-FDD3FD38C49C}" dt="2024-05-22T15:30:50.377" v="5074" actId="1076"/>
          <ac:picMkLst>
            <pc:docMk/>
            <pc:sldMk cId="3262036584" sldId="408"/>
            <ac:picMk id="12" creationId="{928C7543-06E4-A6B4-5F26-B47F92BE587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50" creationId="{91B32E55-04BB-310E-0ECC-CC3DB6474FD3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62" creationId="{AE68BE04-8936-CEC6-1B2D-0AAEFF609152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8" creationId="{FE2FF72F-94F0-B9BC-C496-178685A38DD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9" creationId="{37C03494-F0C6-0DAC-80BA-6288DA488E4F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5" creationId="{28C0DE19-C2D7-A2FC-6507-E4E458898C7B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7" creationId="{EFFB3706-C295-A305-C02A-028CA0C97B89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3" creationId="{C210DD0E-5F36-3906-6BF4-CCCAEC9C73A0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7" creationId="{A4D1A2A9-2929-D02E-1B75-E6785BE0480D}"/>
          </ac:picMkLst>
        </pc:picChg>
        <pc:picChg chg="add mod">
          <ac:chgData name="Thiago Panini" userId="cc6a5c77081c362d" providerId="LiveId" clId="{1E56A7F8-8C41-4C48-8B9E-FDD3FD38C49C}" dt="2024-05-22T15:47:51.891" v="5483" actId="1037"/>
          <ac:picMkLst>
            <pc:docMk/>
            <pc:sldMk cId="3262036584" sldId="408"/>
            <ac:picMk id="2085" creationId="{17243399-3CB4-E076-2523-9CBBBFDD0B55}"/>
          </ac:picMkLst>
        </pc:picChg>
        <pc:picChg chg="add mod">
          <ac:chgData name="Thiago Panini" userId="cc6a5c77081c362d" providerId="LiveId" clId="{1E56A7F8-8C41-4C48-8B9E-FDD3FD38C49C}" dt="2024-05-22T15:47:42.344" v="5471" actId="1076"/>
          <ac:picMkLst>
            <pc:docMk/>
            <pc:sldMk cId="3262036584" sldId="408"/>
            <ac:picMk id="2087" creationId="{21163BDC-1222-3926-2F54-B1918EAA124D}"/>
          </ac:picMkLst>
        </pc:picChg>
        <pc:picChg chg="add mod">
          <ac:chgData name="Thiago Panini" userId="cc6a5c77081c362d" providerId="LiveId" clId="{1E56A7F8-8C41-4C48-8B9E-FDD3FD38C49C}" dt="2024-05-22T15:47:36.633" v="5469" actId="1076"/>
          <ac:picMkLst>
            <pc:docMk/>
            <pc:sldMk cId="3262036584" sldId="408"/>
            <ac:picMk id="2089" creationId="{CA00DC23-661E-2BA2-A10D-4B22BB561FE9}"/>
          </ac:picMkLst>
        </pc:picChg>
        <pc:picChg chg="add mod">
          <ac:chgData name="Thiago Panini" userId="cc6a5c77081c362d" providerId="LiveId" clId="{1E56A7F8-8C41-4C48-8B9E-FDD3FD38C49C}" dt="2024-05-22T15:47:57.764" v="5487" actId="1038"/>
          <ac:picMkLst>
            <pc:docMk/>
            <pc:sldMk cId="3262036584" sldId="408"/>
            <ac:picMk id="2091" creationId="{964C6AE7-426A-163A-50BD-ABC8BD89A056}"/>
          </ac:picMkLst>
        </pc:picChg>
        <pc:cxnChg chg="add del mod">
          <ac:chgData name="Thiago Panini" userId="cc6a5c77081c362d" providerId="LiveId" clId="{1E56A7F8-8C41-4C48-8B9E-FDD3FD38C49C}" dt="2024-05-22T16:02:36.904" v="5949" actId="478"/>
          <ac:cxnSpMkLst>
            <pc:docMk/>
            <pc:sldMk cId="3262036584" sldId="408"/>
            <ac:cxnSpMk id="2081" creationId="{C5D5AC6D-5317-AFA6-C8DA-E0D1C1355510}"/>
          </ac:cxnSpMkLst>
        </pc:cxnChg>
      </pc:sldChg>
      <pc:sldChg chg="addSp modSp add del mod">
        <pc:chgData name="Thiago Panini" userId="cc6a5c77081c362d" providerId="LiveId" clId="{1E56A7F8-8C41-4C48-8B9E-FDD3FD38C49C}" dt="2024-05-22T15:39:44.146" v="5407" actId="47"/>
        <pc:sldMkLst>
          <pc:docMk/>
          <pc:sldMk cId="1493719528" sldId="409"/>
        </pc:sldMkLst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2" creationId="{F18A14A6-3665-3B3A-5131-405B0D220A1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3" creationId="{A079E4A9-F5C2-F8F3-0245-B41F8CD44DF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4" creationId="{1183CE6A-00EB-DA39-7023-E4B55EFF349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5" creationId="{2491491C-4314-77BA-3CB9-6F141B1B0E53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6" creationId="{6E618622-DD0A-665D-60F5-60E2A0EC17E8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7" creationId="{C2EC871F-0F62-D0CC-F058-632FBACDB84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8" creationId="{3B7FD231-9B5B-70F2-979C-164160D5EFBF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0" creationId="{0878C7B7-B179-D94E-C3DF-7DF45D7349A6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3" creationId="{513563CA-7CE9-26C3-C06B-B7576A2E5499}"/>
          </ac:spMkLst>
        </pc:spChg>
      </pc:sldChg>
      <pc:sldChg chg="addSp delSp modSp add mod modAnim">
        <pc:chgData name="Thiago Panini" userId="cc6a5c77081c362d" providerId="LiveId" clId="{1E56A7F8-8C41-4C48-8B9E-FDD3FD38C49C}" dt="2024-05-22T16:02:48.540" v="5951"/>
        <pc:sldMkLst>
          <pc:docMk/>
          <pc:sldMk cId="1548764977" sldId="410"/>
        </pc:sldMkLst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2" creationId="{A052B63E-BA75-2692-60E7-414A131FECC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3" creationId="{8B5B517C-AD8D-45FA-0BBD-8132494879CE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4" creationId="{C0BE9B70-A4BB-62A9-22A4-C6F15A2E6E2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5" creationId="{47AC8034-1218-6422-73C7-41FF1D195F2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6" creationId="{670452A9-DBB0-CD4D-3E66-CF7DAE93CF79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7" creationId="{05F9611F-2204-487F-35D6-DCB5E6C67F6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8" creationId="{68DC93D5-5C9D-83A5-0AF1-C512F2FBAB45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0" creationId="{06AAA685-38CC-D970-CF44-6921D75519C6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3" creationId="{F8F3386A-DA1C-F3F0-D1FB-322AFC4578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4" creationId="{ACB58E8E-03E7-399B-984F-BA3A146E33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5" creationId="{11C9629D-18C0-EC68-071A-58C297B1C29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6" creationId="{AC0043A0-E2B7-9ABC-B7C8-EF3AEFDC5EB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7" creationId="{AEE4414F-0520-F5B0-2905-6705756903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8" creationId="{BA2962E8-B464-832B-B9EA-26334601E14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9" creationId="{4249D647-9B28-C0E4-221F-657A3AF3049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" creationId="{143776C2-93A9-9334-93A2-BD0E7F22B3B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1" creationId="{E869277D-55FB-6711-D707-43FF55A4805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3" creationId="{E49C3C22-681F-96D1-32A1-1673BC94A0D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4" creationId="{96F64A3C-42AC-6738-61B2-4D71E97AB09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5" creationId="{F5D40E66-5772-D13D-4A5F-D248C5264BF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6" creationId="{8F22DCF4-D4E5-81E6-8FF1-13D0BE34231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7" creationId="{8DAB782D-0CFA-C662-057A-4AB7632B2FBF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8" creationId="{8FF706C8-7009-4822-3C11-8745FB85496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9" creationId="{DAD534C5-3699-9BD9-5967-9E11734A825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0" creationId="{B590B47B-25CE-3D49-EA27-8A514B093BF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1" creationId="{0B0E54ED-6132-813C-3E01-5E55C24B1386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2" creationId="{DF572E89-D468-B5B2-7801-2EE0B7BD7BE4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3" creationId="{4E45C920-0125-A978-57D8-3279E3ABFB55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4" creationId="{728F6E2E-87CE-D998-0975-10C849E9B21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5" creationId="{3B3543CD-B90F-F0D1-E603-A0E551735DAC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6" creationId="{DC35D4C6-FD7D-435C-5614-9DB4175094F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9" creationId="{1C2B3137-D965-DB0F-1637-F9C74F0B77D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40" creationId="{50697E3D-3405-1E1F-12CF-120A036E5B6F}"/>
          </ac:spMkLst>
        </pc:spChg>
        <pc:spChg chg="mod">
          <ac:chgData name="Thiago Panini" userId="cc6a5c77081c362d" providerId="LiveId" clId="{1E56A7F8-8C41-4C48-8B9E-FDD3FD38C49C}" dt="2024-05-22T15:51:52.682" v="5586" actId="20577"/>
          <ac:spMkLst>
            <pc:docMk/>
            <pc:sldMk cId="1548764977" sldId="410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50" creationId="{AF0B368F-B94A-5191-D4F6-3EC95E0D938F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0" creationId="{D583C347-F886-1105-0733-FBFB7F4AABB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2" creationId="{9FD357C3-5383-4A18-7AE6-F76870CAF014}"/>
          </ac:spMkLst>
        </pc:spChg>
        <pc:spChg chg="mod">
          <ac:chgData name="Thiago Panini" userId="cc6a5c77081c362d" providerId="LiveId" clId="{1E56A7F8-8C41-4C48-8B9E-FDD3FD38C49C}" dt="2024-05-22T15:43:41.050" v="5449" actId="1076"/>
          <ac:spMkLst>
            <pc:docMk/>
            <pc:sldMk cId="1548764977" sldId="410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8" creationId="{2251AD48-E7C4-C668-CCA7-2C50927A4E3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9" creationId="{62204B5F-DBBC-0F12-2EDD-2C363DEC5C8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1" creationId="{5D256929-3512-88AE-92EC-D4EABDF7B78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2" creationId="{8E6BB173-A81E-6518-7D71-29B9B067446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3" creationId="{33C5AB2A-5C83-9138-0D6D-EE091066D99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4" creationId="{DE62BE27-8726-EA8B-E5FC-FF7913C7533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5" creationId="{76342492-0AA3-7ADB-3E85-E3D17C88FB5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7" creationId="{F330800B-D11D-7D18-4A0E-B1D54422AD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0" creationId="{8F33B701-17D6-D4D2-FFD0-70B8A109F5B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1" creationId="{3FF00514-DAE8-596E-DC90-C772375ECE7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3" creationId="{8803533B-6573-D413-8739-8A4EED2726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4" creationId="{BA814B5D-388B-5D5C-ED0F-3CFD5EC2012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6" creationId="{19B852AB-DE43-25EC-43D7-18D620775D54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7" creationId="{0B6A91B3-EC2A-8884-B4EE-DF4544306B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9" creationId="{7EF1BF6D-0E43-A9C6-57E2-1FB8C0C5A98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0" creationId="{D5FFA36A-8F73-6437-2E3F-2EB3B66FB82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4" creationId="{242D3F8A-F037-3869-15CF-3911E7E4CB95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5" creationId="{2F47D05B-9195-DA8F-73D2-57DEAF7331D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6" creationId="{6E2F2344-9530-708B-EBF3-DDF7CC0E1A2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7" creationId="{22E667F5-9340-B173-F488-07A0AA2AE75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8" creationId="{3BB1B6FE-1F69-0489-046D-791FB9189CD1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9" creationId="{9F2D9A86-06CB-1300-A0B5-B4CADC4DF1F3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0" creationId="{353A9237-9172-438A-AD69-8FFF550FED80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1" creationId="{87C9E955-F065-7FD1-51D0-19A860132024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2" creationId="{90E770D8-207A-3BA7-67B5-56092D981ADC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3" creationId="{A7A4FCCA-A1E5-F1D6-1478-803D19D5B83D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4" creationId="{692F5C42-09F6-2BEE-1EB6-A935013B2BD3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5" creationId="{5CA85C74-98A5-E32C-29B0-65FCC626A0F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6" creationId="{ABBA6BE9-AA07-F76C-3A3F-9ED9541D2BD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7" creationId="{5EDF064A-3311-3858-AD65-012ABD655C78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8" creationId="{3D8DD76A-3791-F745-50F0-8030134A8B32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099" creationId="{4BB1EB67-BE19-AEFF-5770-FD1B83BB1F5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0" creationId="{23BB86E3-22E9-D3B1-ACDD-CA429FA75E1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1" creationId="{79623DE4-FD4F-316C-D990-1EE93CECF717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2" creationId="{76D01EA9-9FB3-6914-16DB-B1F7465D5470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3" creationId="{0CDB52F3-1684-C70D-AC4A-CDBE0F66E5DD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4" creationId="{C613996A-7D7C-ED6F-B2B3-5016B8831F9D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5" creationId="{02BEBA41-61C2-D472-CD2B-BBB664655B95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6" creationId="{8EB79007-8376-E1A8-51F1-08B8F9B8145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7" creationId="{64DEC6E4-287A-5628-3D39-1CA2D7ADA5AC}"/>
          </ac:spMkLst>
        </pc:spChg>
        <pc:spChg chg="add mod">
          <ac:chgData name="Thiago Panini" userId="cc6a5c77081c362d" providerId="LiveId" clId="{1E56A7F8-8C41-4C48-8B9E-FDD3FD38C49C}" dt="2024-05-22T15:48:43.178" v="5492" actId="1035"/>
          <ac:spMkLst>
            <pc:docMk/>
            <pc:sldMk cId="1548764977" sldId="410"/>
            <ac:spMk id="2108" creationId="{2AC0826D-08BE-E6A6-F0C7-65A22078CCCF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9" creationId="{B6173A8E-9DDD-FC7D-B649-11EB6A5F97C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0" creationId="{C0A80FF5-9ECB-A468-1F22-2F51371E6C6C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1" creationId="{5C082AC1-2687-C4C6-BE00-FCA7BDBF843B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2" creationId="{D39B1E0E-4FA6-EBD4-A3DB-82C5BE8E75F8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3" creationId="{43247386-6B40-84F3-9DEB-94A85397FE6E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4" creationId="{DAB32C6C-5640-3C22-617E-2F89EC19A39C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5" creationId="{F58C57E5-42EA-C2FF-7CF4-68E17B8EFF83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6" creationId="{D863CD5B-8211-7EB5-E665-68785DAB815F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7" creationId="{76EB9516-B357-F656-6741-9D70C55727B1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8" creationId="{CFE53841-9FBC-91E3-48E7-F96F2F3A5130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9" creationId="{B0919911-646D-7781-EDCC-1BF579599936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20" creationId="{D7C5E2CE-6279-E4C6-DB81-8A24EA8FA99C}"/>
          </ac:spMkLst>
        </pc:spChg>
        <pc:spChg chg="add mod">
          <ac:chgData name="Thiago Panini" userId="cc6a5c77081c362d" providerId="LiveId" clId="{1E56A7F8-8C41-4C48-8B9E-FDD3FD38C49C}" dt="2024-05-22T15:48:02.439" v="5488"/>
          <ac:spMkLst>
            <pc:docMk/>
            <pc:sldMk cId="1548764977" sldId="410"/>
            <ac:spMk id="2121" creationId="{1CF780D1-6EDD-C2ED-D0CD-7B2F175C522B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29" creationId="{D325FBD3-A64C-91B3-DF78-5DEFBD0F2CC2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1" creationId="{D4ED0878-4DF6-82A9-A42D-AA9892F4D141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2" creationId="{A5CCEEC3-9C9A-1D5D-43F1-9CE47FDE2453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3" creationId="{EA63FED2-B90E-DE8A-447C-E06BFB51EFDA}"/>
          </ac:spMkLst>
        </pc:spChg>
        <pc:spChg chg="add del mod">
          <ac:chgData name="Thiago Panini" userId="cc6a5c77081c362d" providerId="LiveId" clId="{1E56A7F8-8C41-4C48-8B9E-FDD3FD38C49C}" dt="2024-05-22T15:51:17.931" v="5559" actId="21"/>
          <ac:spMkLst>
            <pc:docMk/>
            <pc:sldMk cId="1548764977" sldId="410"/>
            <ac:spMk id="2135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6" creationId="{D3E7C262-FC9D-C139-4211-DF86DC16CCA0}"/>
          </ac:spMkLst>
        </pc:spChg>
        <pc:spChg chg="add mod">
          <ac:chgData name="Thiago Panini" userId="cc6a5c77081c362d" providerId="LiveId" clId="{1E56A7F8-8C41-4C48-8B9E-FDD3FD38C49C}" dt="2024-05-22T16:01:23.668" v="5942" actId="164"/>
          <ac:spMkLst>
            <pc:docMk/>
            <pc:sldMk cId="1548764977" sldId="410"/>
            <ac:spMk id="2137" creationId="{54D2C669-D8CB-1B09-6A4C-652E85473AC5}"/>
          </ac:spMkLst>
        </pc:spChg>
        <pc:spChg chg="add del mod">
          <ac:chgData name="Thiago Panini" userId="cc6a5c77081c362d" providerId="LiveId" clId="{1E56A7F8-8C41-4C48-8B9E-FDD3FD38C49C}" dt="2024-05-22T15:51:41.994" v="5573" actId="21"/>
          <ac:spMkLst>
            <pc:docMk/>
            <pc:sldMk cId="1548764977" sldId="410"/>
            <ac:spMk id="2139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0" creationId="{60095DD0-B454-7606-D3B0-E3DC92ED449F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42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4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5:58:14.910" v="5692" actId="1035"/>
          <ac:spMkLst>
            <pc:docMk/>
            <pc:sldMk cId="1548764977" sldId="410"/>
            <ac:spMk id="2145" creationId="{E4CFC27E-1928-267F-EAF7-856DE9B8C582}"/>
          </ac:spMkLst>
        </pc:spChg>
        <pc:spChg chg="add mod">
          <ac:chgData name="Thiago Panini" userId="cc6a5c77081c362d" providerId="LiveId" clId="{1E56A7F8-8C41-4C48-8B9E-FDD3FD38C49C}" dt="2024-05-22T15:58:17.463" v="5694" actId="1035"/>
          <ac:spMkLst>
            <pc:docMk/>
            <pc:sldMk cId="1548764977" sldId="410"/>
            <ac:spMk id="2146" creationId="{014A4847-0F0B-E5E1-2277-6CB3561099DD}"/>
          </ac:spMkLst>
        </pc:spChg>
        <pc:spChg chg="add mod">
          <ac:chgData name="Thiago Panini" userId="cc6a5c77081c362d" providerId="LiveId" clId="{1E56A7F8-8C41-4C48-8B9E-FDD3FD38C49C}" dt="2024-05-22T15:59:27.663" v="5716" actId="20577"/>
          <ac:spMkLst>
            <pc:docMk/>
            <pc:sldMk cId="1548764977" sldId="410"/>
            <ac:spMk id="2147" creationId="{8A2EC8B9-3332-260E-A387-1C819EF794DE}"/>
          </ac:spMkLst>
        </pc:spChg>
        <pc:spChg chg="add mod">
          <ac:chgData name="Thiago Panini" userId="cc6a5c77081c362d" providerId="LiveId" clId="{1E56A7F8-8C41-4C48-8B9E-FDD3FD38C49C}" dt="2024-05-22T15:59:36.831" v="5754" actId="20577"/>
          <ac:spMkLst>
            <pc:docMk/>
            <pc:sldMk cId="1548764977" sldId="410"/>
            <ac:spMk id="2148" creationId="{691F7BC6-2C16-76FB-407F-C14F79888E04}"/>
          </ac:spMkLst>
        </pc:spChg>
        <pc:spChg chg="add mod">
          <ac:chgData name="Thiago Panini" userId="cc6a5c77081c362d" providerId="LiveId" clId="{1E56A7F8-8C41-4C48-8B9E-FDD3FD38C49C}" dt="2024-05-22T16:00:33.446" v="5937" actId="1035"/>
          <ac:spMkLst>
            <pc:docMk/>
            <pc:sldMk cId="1548764977" sldId="410"/>
            <ac:spMk id="2149" creationId="{E6B4F240-E5D0-9FF2-3EDF-3F7AA295A8BC}"/>
          </ac:spMkLst>
        </pc:spChg>
        <pc:grpChg chg="add mod">
          <ac:chgData name="Thiago Panini" userId="cc6a5c77081c362d" providerId="LiveId" clId="{1E56A7F8-8C41-4C48-8B9E-FDD3FD38C49C}" dt="2024-05-22T16:01:04.254" v="5939" actId="164"/>
          <ac:grpSpMkLst>
            <pc:docMk/>
            <pc:sldMk cId="1548764977" sldId="410"/>
            <ac:grpSpMk id="2150" creationId="{4916C6A5-A160-EC48-6C73-D3248204B05E}"/>
          </ac:grpSpMkLst>
        </pc:grpChg>
        <pc:grpChg chg="add mod">
          <ac:chgData name="Thiago Panini" userId="cc6a5c77081c362d" providerId="LiveId" clId="{1E56A7F8-8C41-4C48-8B9E-FDD3FD38C49C}" dt="2024-05-22T16:01:16.343" v="5940" actId="164"/>
          <ac:grpSpMkLst>
            <pc:docMk/>
            <pc:sldMk cId="1548764977" sldId="410"/>
            <ac:grpSpMk id="2151" creationId="{7E0540A7-EB8A-CF99-B878-4813548BF9BC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2" creationId="{31BF503C-C7D0-6D45-DE58-59FBD75E777A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3" creationId="{1D22F5B8-7008-55DC-BB32-2BE5106BB121}"/>
          </ac:grpSpMkLst>
        </pc:grp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2" creationId="{2DBA18F8-BB3C-4D38-1886-4A1C3B841557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3" creationId="{C2BAC019-DCCE-FA89-E22E-A2A6AEFAB59B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4" creationId="{154E5A8F-317D-344C-B7B8-A6F8E80B9A08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5" creationId="{92DF99A5-762E-0F3D-DCD8-974D08A9E92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6" creationId="{AEE424F2-BE2F-4583-3CE7-CA0772140B7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7" creationId="{8030FDD9-A368-7162-0073-D159BBA599ED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8" creationId="{AF2B37CE-FD1B-435E-B9FB-C241A33DA700}"/>
          </ac:picMkLst>
        </pc:picChg>
        <pc:picChg chg="add mod">
          <ac:chgData name="Thiago Panini" userId="cc6a5c77081c362d" providerId="LiveId" clId="{1E56A7F8-8C41-4C48-8B9E-FDD3FD38C49C}" dt="2024-05-22T16:01:04.254" v="5939" actId="164"/>
          <ac:picMkLst>
            <pc:docMk/>
            <pc:sldMk cId="1548764977" sldId="410"/>
            <ac:picMk id="2130" creationId="{A8B4AF73-18A2-2DFF-B6C1-7457338D822E}"/>
          </ac:picMkLst>
        </pc:picChg>
        <pc:picChg chg="add del mod">
          <ac:chgData name="Thiago Panini" userId="cc6a5c77081c362d" providerId="LiveId" clId="{1E56A7F8-8C41-4C48-8B9E-FDD3FD38C49C}" dt="2024-05-22T15:51:10.181" v="5554" actId="478"/>
          <ac:picMkLst>
            <pc:docMk/>
            <pc:sldMk cId="1548764977" sldId="410"/>
            <ac:picMk id="2134" creationId="{D3144889-7366-FC72-77B6-7947181E8D72}"/>
          </ac:picMkLst>
        </pc:picChg>
        <pc:picChg chg="add del mod">
          <ac:chgData name="Thiago Panini" userId="cc6a5c77081c362d" providerId="LiveId" clId="{1E56A7F8-8C41-4C48-8B9E-FDD3FD38C49C}" dt="2024-05-22T15:51:27.292" v="5567" actId="478"/>
          <ac:picMkLst>
            <pc:docMk/>
            <pc:sldMk cId="1548764977" sldId="410"/>
            <ac:picMk id="2138" creationId="{78B38159-1EB9-D655-1DE8-1A9EB3D39604}"/>
          </ac:picMkLst>
        </pc:picChg>
        <pc:picChg chg="add mod">
          <ac:chgData name="Thiago Panini" userId="cc6a5c77081c362d" providerId="LiveId" clId="{1E56A7F8-8C41-4C48-8B9E-FDD3FD38C49C}" dt="2024-05-22T16:01:16.343" v="5940" actId="164"/>
          <ac:picMkLst>
            <pc:docMk/>
            <pc:sldMk cId="1548764977" sldId="410"/>
            <ac:picMk id="2141" creationId="{F53DF57C-BC36-6672-4E1D-36E4BB282BA0}"/>
          </ac:picMkLst>
        </pc:picChg>
        <pc:picChg chg="add mod">
          <ac:chgData name="Thiago Panini" userId="cc6a5c77081c362d" providerId="LiveId" clId="{1E56A7F8-8C41-4C48-8B9E-FDD3FD38C49C}" dt="2024-05-22T16:01:20.447" v="5941" actId="164"/>
          <ac:picMkLst>
            <pc:docMk/>
            <pc:sldMk cId="1548764977" sldId="410"/>
            <ac:picMk id="2143" creationId="{5BE1E0E7-66F4-5130-2084-AE8C4C6B2993}"/>
          </ac:picMkLst>
        </pc:picChg>
        <pc:picChg chg="add mod">
          <ac:chgData name="Thiago Panini" userId="cc6a5c77081c362d" providerId="LiveId" clId="{1E56A7F8-8C41-4C48-8B9E-FDD3FD38C49C}" dt="2024-05-22T15:59:48.694" v="5755" actId="1076"/>
          <ac:picMkLst>
            <pc:docMk/>
            <pc:sldMk cId="1548764977" sldId="410"/>
            <ac:picMk id="5122" creationId="{1E010AE4-9072-4AC0-5507-E681C1E725AA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4" creationId="{BCDCD13B-D063-3822-7862-DE88904A91E6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6" creationId="{AC5F5924-371A-6E2B-7029-7B2AF6655A99}"/>
          </ac:picMkLst>
        </pc:picChg>
        <pc:picChg chg="add mod">
          <ac:chgData name="Thiago Panini" userId="cc6a5c77081c362d" providerId="LiveId" clId="{1E56A7F8-8C41-4C48-8B9E-FDD3FD38C49C}" dt="2024-05-22T15:56:41.580" v="5604" actId="1076"/>
          <ac:picMkLst>
            <pc:docMk/>
            <pc:sldMk cId="1548764977" sldId="410"/>
            <ac:picMk id="5128" creationId="{C34832F7-BA55-8782-6E45-1CDC859D6CFC}"/>
          </ac:picMkLst>
        </pc:picChg>
        <pc:picChg chg="add mod">
          <ac:chgData name="Thiago Panini" userId="cc6a5c77081c362d" providerId="LiveId" clId="{1E56A7F8-8C41-4C48-8B9E-FDD3FD38C49C}" dt="2024-05-22T15:57:24.284" v="5611" actId="1076"/>
          <ac:picMkLst>
            <pc:docMk/>
            <pc:sldMk cId="1548764977" sldId="410"/>
            <ac:picMk id="5130" creationId="{461F4B38-3FC8-CF9B-C09D-E59D1AE9C0AE}"/>
          </ac:picMkLst>
        </pc:picChg>
        <pc:picChg chg="add mod">
          <ac:chgData name="Thiago Panini" userId="cc6a5c77081c362d" providerId="LiveId" clId="{1E56A7F8-8C41-4C48-8B9E-FDD3FD38C49C}" dt="2024-05-22T15:58:41.086" v="5697" actId="1076"/>
          <ac:picMkLst>
            <pc:docMk/>
            <pc:sldMk cId="1548764977" sldId="410"/>
            <ac:picMk id="5132" creationId="{9648C7A5-34D4-9839-964D-B079617A39CD}"/>
          </ac:picMkLst>
        </pc:picChg>
      </pc:sldChg>
      <pc:sldMasterChg chg="addSldLayout delSldLayout">
        <pc:chgData name="Thiago Panini" userId="cc6a5c77081c362d" providerId="LiveId" clId="{1E56A7F8-8C41-4C48-8B9E-FDD3FD38C49C}" dt="2024-05-22T13:41:36.430" v="1743" actId="47"/>
        <pc:sldMasterMkLst>
          <pc:docMk/>
          <pc:sldMasterMk cId="0" sldId="2147483678"/>
        </pc:sldMasterMkLst>
        <pc:sldLayoutChg chg="add del">
          <pc:chgData name="Thiago Panini" userId="cc6a5c77081c362d" providerId="LiveId" clId="{1E56A7F8-8C41-4C48-8B9E-FDD3FD38C49C}" dt="2024-05-22T13:41:36.430" v="1743" actId="47"/>
          <pc:sldLayoutMkLst>
            <pc:docMk/>
            <pc:sldMasterMk cId="0" sldId="2147483678"/>
            <pc:sldLayoutMk cId="2052747478" sldId="2147483684"/>
          </pc:sldLayoutMkLst>
        </pc:sldLayoutChg>
      </pc:sldMasterChg>
    </pc:docChg>
  </pc:docChgLst>
  <pc:docChgLst>
    <pc:chgData name="Thiago Panini" userId="cc6a5c77081c362d" providerId="LiveId" clId="{344D93C3-FB76-4DF2-9CBC-8800A3B33A76}"/>
    <pc:docChg chg="modSld">
      <pc:chgData name="Thiago Panini" userId="cc6a5c77081c362d" providerId="LiveId" clId="{344D93C3-FB76-4DF2-9CBC-8800A3B33A76}" dt="2024-05-11T19:26:01.757" v="63" actId="1076"/>
      <pc:docMkLst>
        <pc:docMk/>
      </pc:docMkLst>
      <pc:sldChg chg="addSp modSp mod">
        <pc:chgData name="Thiago Panini" userId="cc6a5c77081c362d" providerId="LiveId" clId="{344D93C3-FB76-4DF2-9CBC-8800A3B33A76}" dt="2024-05-11T19:26:01.757" v="63" actId="1076"/>
        <pc:sldMkLst>
          <pc:docMk/>
          <pc:sldMk cId="0" sldId="274"/>
        </pc:sldMkLst>
        <pc:spChg chg="add mod">
          <ac:chgData name="Thiago Panini" userId="cc6a5c77081c362d" providerId="LiveId" clId="{344D93C3-FB76-4DF2-9CBC-8800A3B33A76}" dt="2024-05-11T19:26:01.757" v="63" actId="1076"/>
          <ac:spMkLst>
            <pc:docMk/>
            <pc:sldMk cId="0" sldId="274"/>
            <ac:spMk id="2" creationId="{10F7D8FF-9A1F-7F16-3662-29EB46E51ABA}"/>
          </ac:spMkLst>
        </pc:spChg>
        <pc:spChg chg="mod">
          <ac:chgData name="Thiago Panini" userId="cc6a5c77081c362d" providerId="LiveId" clId="{344D93C3-FB76-4DF2-9CBC-8800A3B33A76}" dt="2024-05-11T19:25:08.744" v="0" actId="207"/>
          <ac:spMkLst>
            <pc:docMk/>
            <pc:sldMk cId="0" sldId="274"/>
            <ac:spMk id="3901" creationId="{00000000-0000-0000-0000-000000000000}"/>
          </ac:spMkLst>
        </pc:spChg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23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69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2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88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37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31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9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8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45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39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35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cec7f57b5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6" name="Google Shape;3626;gcec7f57b5e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71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69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71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4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5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c5772394f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c5772394f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16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34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6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47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cec7f57b5e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cec7f57b5e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94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89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64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003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767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609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9914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315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ce0f150cec_0_5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ce0f150cec_0_5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 de animação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 – Mostrando apenas o título do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 – Explicando o conceito de FTI ao mesmo tempo que mostra os três blocos coloridos (</a:t>
            </a:r>
            <a:r>
              <a:rPr lang="pt-BR" dirty="0" err="1"/>
              <a:t>Feature</a:t>
            </a:r>
            <a:r>
              <a:rPr lang="pt-BR" dirty="0"/>
              <a:t>, Training e </a:t>
            </a:r>
            <a:r>
              <a:rPr lang="pt-BR" dirty="0" err="1"/>
              <a:t>Inference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 – Abrindo aos poucos os demais componentes do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214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390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9805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368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60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43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48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Verificar possibilidade de aprimorar slide</a:t>
            </a:r>
          </a:p>
        </p:txBody>
      </p:sp>
    </p:spTree>
    <p:extLst>
      <p:ext uri="{BB962C8B-B14F-4D97-AF65-F5344CB8AC3E}">
        <p14:creationId xmlns:p14="http://schemas.microsoft.com/office/powerpoint/2010/main" val="3812691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Dar um zoom no bloco q envolve FEATURE PIPELINE dentro da dinâmica do </a:t>
            </a:r>
            <a:r>
              <a:rPr lang="pt-BR" dirty="0" err="1"/>
              <a:t>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7852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ce0f150cec_0_1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9" name="Google Shape;3559;gce0f150cec_0_1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9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2"/>
          <p:cNvSpPr txBox="1">
            <a:spLocks noGrp="1"/>
          </p:cNvSpPr>
          <p:nvPr>
            <p:ph type="title"/>
          </p:nvPr>
        </p:nvSpPr>
        <p:spPr>
          <a:xfrm>
            <a:off x="7200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8" name="Google Shape;3258;p22"/>
          <p:cNvSpPr txBox="1">
            <a:spLocks noGrp="1"/>
          </p:cNvSpPr>
          <p:nvPr>
            <p:ph type="subTitle" idx="1"/>
          </p:nvPr>
        </p:nvSpPr>
        <p:spPr>
          <a:xfrm>
            <a:off x="9226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59" name="Google Shape;3259;p22"/>
          <p:cNvSpPr txBox="1">
            <a:spLocks noGrp="1"/>
          </p:cNvSpPr>
          <p:nvPr>
            <p:ph type="title" idx="2"/>
          </p:nvPr>
        </p:nvSpPr>
        <p:spPr>
          <a:xfrm>
            <a:off x="34038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0" name="Google Shape;3260;p22"/>
          <p:cNvSpPr txBox="1">
            <a:spLocks noGrp="1"/>
          </p:cNvSpPr>
          <p:nvPr>
            <p:ph type="subTitle" idx="3"/>
          </p:nvPr>
        </p:nvSpPr>
        <p:spPr>
          <a:xfrm>
            <a:off x="36064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1" name="Google Shape;3261;p22"/>
          <p:cNvSpPr txBox="1">
            <a:spLocks noGrp="1"/>
          </p:cNvSpPr>
          <p:nvPr>
            <p:ph type="title" idx="4"/>
          </p:nvPr>
        </p:nvSpPr>
        <p:spPr>
          <a:xfrm>
            <a:off x="60876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2" name="Google Shape;3262;p22"/>
          <p:cNvSpPr txBox="1">
            <a:spLocks noGrp="1"/>
          </p:cNvSpPr>
          <p:nvPr>
            <p:ph type="subTitle" idx="5"/>
          </p:nvPr>
        </p:nvSpPr>
        <p:spPr>
          <a:xfrm>
            <a:off x="62902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3" name="Google Shape;326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64" name="Google Shape;3264;p22"/>
          <p:cNvGrpSpPr/>
          <p:nvPr/>
        </p:nvGrpSpPr>
        <p:grpSpPr>
          <a:xfrm rot="-899960" flipH="1">
            <a:off x="6188667" y="3574468"/>
            <a:ext cx="5712171" cy="1532974"/>
            <a:chOff x="4330176" y="-258275"/>
            <a:chExt cx="5712342" cy="1533020"/>
          </a:xfrm>
        </p:grpSpPr>
        <p:sp>
          <p:nvSpPr>
            <p:cNvPr id="3265" name="Google Shape;3265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22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3269" name="Google Shape;3269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0" name="Google Shape;3270;p22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71" name="Google Shape;3271;p22"/>
              <p:cNvSpPr/>
              <p:nvPr/>
            </p:nvSpPr>
            <p:spPr>
              <a:xfrm>
                <a:off x="7301860" y="265849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2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3" name="Google Shape;3273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45" name="Google Shape;3345;p2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3346" name="Google Shape;3346;p2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47" name="Google Shape;3347;p2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2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51" name="Google Shape;3351;p2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2" name="Google Shape;3352;p2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53" name="Google Shape;3353;p26"/>
                <p:cNvSpPr/>
                <p:nvPr/>
              </p:nvSpPr>
              <p:spPr>
                <a:xfrm>
                  <a:off x="6144235" y="-115526"/>
                  <a:ext cx="1253402" cy="48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2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5" name="Google Shape;3355;p2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0" name="Google Shape;1830;p17"/>
          <p:cNvGrpSpPr/>
          <p:nvPr/>
        </p:nvGrpSpPr>
        <p:grpSpPr>
          <a:xfrm>
            <a:off x="-2481942" y="261463"/>
            <a:ext cx="9052451" cy="5197217"/>
            <a:chOff x="8" y="32863"/>
            <a:chExt cx="9052451" cy="5197217"/>
          </a:xfrm>
        </p:grpSpPr>
        <p:sp>
          <p:nvSpPr>
            <p:cNvPr id="1831" name="Google Shape;1831;p17"/>
            <p:cNvSpPr/>
            <p:nvPr/>
          </p:nvSpPr>
          <p:spPr>
            <a:xfrm>
              <a:off x="7147030" y="32863"/>
              <a:ext cx="627086" cy="319651"/>
            </a:xfrm>
            <a:custGeom>
              <a:avLst/>
              <a:gdLst/>
              <a:ahLst/>
              <a:cxnLst/>
              <a:rect l="l" t="t" r="r" b="b"/>
              <a:pathLst>
                <a:path w="12012" h="6123" extrusionOk="0">
                  <a:moveTo>
                    <a:pt x="5357" y="0"/>
                  </a:moveTo>
                  <a:cubicBezTo>
                    <a:pt x="4898" y="2296"/>
                    <a:pt x="3441" y="4359"/>
                    <a:pt x="1531" y="5583"/>
                  </a:cubicBezTo>
                  <a:cubicBezTo>
                    <a:pt x="1145" y="5583"/>
                    <a:pt x="765" y="5430"/>
                    <a:pt x="459" y="5204"/>
                  </a:cubicBezTo>
                  <a:cubicBezTo>
                    <a:pt x="306" y="5430"/>
                    <a:pt x="153" y="5583"/>
                    <a:pt x="0" y="5816"/>
                  </a:cubicBezTo>
                  <a:cubicBezTo>
                    <a:pt x="74" y="5890"/>
                    <a:pt x="153" y="6043"/>
                    <a:pt x="306" y="6122"/>
                  </a:cubicBezTo>
                  <a:lnTo>
                    <a:pt x="11705" y="6122"/>
                  </a:lnTo>
                  <a:cubicBezTo>
                    <a:pt x="11858" y="6043"/>
                    <a:pt x="11938" y="5890"/>
                    <a:pt x="12011" y="5816"/>
                  </a:cubicBezTo>
                  <a:cubicBezTo>
                    <a:pt x="11858" y="5583"/>
                    <a:pt x="11705" y="5430"/>
                    <a:pt x="11552" y="5204"/>
                  </a:cubicBezTo>
                  <a:cubicBezTo>
                    <a:pt x="11246" y="5510"/>
                    <a:pt x="10866" y="5583"/>
                    <a:pt x="10481" y="5583"/>
                  </a:cubicBezTo>
                  <a:cubicBezTo>
                    <a:pt x="8571" y="4359"/>
                    <a:pt x="7114" y="2296"/>
                    <a:pt x="6655" y="0"/>
                  </a:cubicBezTo>
                  <a:cubicBezTo>
                    <a:pt x="6349" y="0"/>
                    <a:pt x="6195" y="306"/>
                    <a:pt x="6042" y="306"/>
                  </a:cubicBezTo>
                  <a:lnTo>
                    <a:pt x="5969" y="306"/>
                  </a:lnTo>
                  <a:cubicBezTo>
                    <a:pt x="5736" y="306"/>
                    <a:pt x="5583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7278691" y="344475"/>
              <a:ext cx="363764" cy="147688"/>
            </a:xfrm>
            <a:custGeom>
              <a:avLst/>
              <a:gdLst/>
              <a:ahLst/>
              <a:cxnLst/>
              <a:rect l="l" t="t" r="r" b="b"/>
              <a:pathLst>
                <a:path w="6968" h="2829" extrusionOk="0">
                  <a:moveTo>
                    <a:pt x="0" y="0"/>
                  </a:moveTo>
                  <a:lnTo>
                    <a:pt x="0" y="2828"/>
                  </a:lnTo>
                  <a:lnTo>
                    <a:pt x="6967" y="2828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6987230" y="432336"/>
              <a:ext cx="926848" cy="167839"/>
            </a:xfrm>
            <a:custGeom>
              <a:avLst/>
              <a:gdLst/>
              <a:ahLst/>
              <a:cxnLst/>
              <a:rect l="l" t="t" r="r" b="b"/>
              <a:pathLst>
                <a:path w="17754" h="3215" extrusionOk="0">
                  <a:moveTo>
                    <a:pt x="6122" y="1"/>
                  </a:moveTo>
                  <a:cubicBezTo>
                    <a:pt x="5124" y="1072"/>
                    <a:pt x="3747" y="1990"/>
                    <a:pt x="2216" y="2676"/>
                  </a:cubicBezTo>
                  <a:cubicBezTo>
                    <a:pt x="1604" y="2676"/>
                    <a:pt x="1072" y="2523"/>
                    <a:pt x="612" y="2296"/>
                  </a:cubicBezTo>
                  <a:cubicBezTo>
                    <a:pt x="380" y="2449"/>
                    <a:pt x="153" y="2676"/>
                    <a:pt x="0" y="2829"/>
                  </a:cubicBezTo>
                  <a:cubicBezTo>
                    <a:pt x="74" y="2982"/>
                    <a:pt x="227" y="3135"/>
                    <a:pt x="380" y="3215"/>
                  </a:cubicBezTo>
                  <a:lnTo>
                    <a:pt x="17294" y="3215"/>
                  </a:lnTo>
                  <a:cubicBezTo>
                    <a:pt x="17521" y="3135"/>
                    <a:pt x="17601" y="2982"/>
                    <a:pt x="17754" y="2829"/>
                  </a:cubicBezTo>
                  <a:cubicBezTo>
                    <a:pt x="17521" y="2676"/>
                    <a:pt x="17294" y="2449"/>
                    <a:pt x="17062" y="2296"/>
                  </a:cubicBezTo>
                  <a:cubicBezTo>
                    <a:pt x="16682" y="2523"/>
                    <a:pt x="16070" y="2676"/>
                    <a:pt x="15458" y="2676"/>
                  </a:cubicBezTo>
                  <a:cubicBezTo>
                    <a:pt x="13927" y="1990"/>
                    <a:pt x="12550" y="1072"/>
                    <a:pt x="11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7182790" y="587959"/>
              <a:ext cx="535362" cy="148053"/>
            </a:xfrm>
            <a:custGeom>
              <a:avLst/>
              <a:gdLst/>
              <a:ahLst/>
              <a:cxnLst/>
              <a:rect l="l" t="t" r="r" b="b"/>
              <a:pathLst>
                <a:path w="10255" h="2836" extrusionOk="0">
                  <a:moveTo>
                    <a:pt x="1" y="1"/>
                  </a:moveTo>
                  <a:lnTo>
                    <a:pt x="1" y="2835"/>
                  </a:lnTo>
                  <a:lnTo>
                    <a:pt x="10255" y="2835"/>
                  </a:lnTo>
                  <a:lnTo>
                    <a:pt x="10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6887205" y="619961"/>
              <a:ext cx="1126584" cy="255700"/>
            </a:xfrm>
            <a:custGeom>
              <a:avLst/>
              <a:gdLst/>
              <a:ahLst/>
              <a:cxnLst/>
              <a:rect l="l" t="t" r="r" b="b"/>
              <a:pathLst>
                <a:path w="21580" h="4898" extrusionOk="0">
                  <a:moveTo>
                    <a:pt x="7426" y="0"/>
                  </a:moveTo>
                  <a:cubicBezTo>
                    <a:pt x="6202" y="1610"/>
                    <a:pt x="4591" y="2988"/>
                    <a:pt x="2681" y="4059"/>
                  </a:cubicBezTo>
                  <a:cubicBezTo>
                    <a:pt x="1990" y="4059"/>
                    <a:pt x="1304" y="3826"/>
                    <a:pt x="765" y="3447"/>
                  </a:cubicBezTo>
                  <a:cubicBezTo>
                    <a:pt x="539" y="3753"/>
                    <a:pt x="233" y="4059"/>
                    <a:pt x="0" y="4365"/>
                  </a:cubicBezTo>
                  <a:cubicBezTo>
                    <a:pt x="153" y="4518"/>
                    <a:pt x="306" y="4745"/>
                    <a:pt x="459" y="4898"/>
                  </a:cubicBezTo>
                  <a:lnTo>
                    <a:pt x="21047" y="4898"/>
                  </a:lnTo>
                  <a:cubicBezTo>
                    <a:pt x="21274" y="4745"/>
                    <a:pt x="21427" y="4518"/>
                    <a:pt x="21580" y="4365"/>
                  </a:cubicBezTo>
                  <a:cubicBezTo>
                    <a:pt x="21274" y="4059"/>
                    <a:pt x="21047" y="3753"/>
                    <a:pt x="20741" y="3447"/>
                  </a:cubicBezTo>
                  <a:cubicBezTo>
                    <a:pt x="20202" y="3906"/>
                    <a:pt x="19517" y="4059"/>
                    <a:pt x="18751" y="4059"/>
                  </a:cubicBezTo>
                  <a:cubicBezTo>
                    <a:pt x="16915" y="2988"/>
                    <a:pt x="15231" y="1610"/>
                    <a:pt x="14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7158828" y="859634"/>
              <a:ext cx="583339" cy="283839"/>
            </a:xfrm>
            <a:custGeom>
              <a:avLst/>
              <a:gdLst/>
              <a:ahLst/>
              <a:cxnLst/>
              <a:rect l="l" t="t" r="r" b="b"/>
              <a:pathLst>
                <a:path w="11174" h="5437" extrusionOk="0">
                  <a:moveTo>
                    <a:pt x="1" y="0"/>
                  </a:moveTo>
                  <a:lnTo>
                    <a:pt x="1" y="5437"/>
                  </a:lnTo>
                  <a:lnTo>
                    <a:pt x="11173" y="5437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6771467" y="987484"/>
              <a:ext cx="1358322" cy="307801"/>
            </a:xfrm>
            <a:custGeom>
              <a:avLst/>
              <a:gdLst/>
              <a:ahLst/>
              <a:cxnLst/>
              <a:rect l="l" t="t" r="r" b="b"/>
              <a:pathLst>
                <a:path w="26019" h="5896" extrusionOk="0">
                  <a:moveTo>
                    <a:pt x="8951" y="0"/>
                  </a:moveTo>
                  <a:cubicBezTo>
                    <a:pt x="7500" y="1916"/>
                    <a:pt x="5511" y="3673"/>
                    <a:pt x="3215" y="4898"/>
                  </a:cubicBezTo>
                  <a:cubicBezTo>
                    <a:pt x="2370" y="4898"/>
                    <a:pt x="1531" y="4671"/>
                    <a:pt x="919" y="4212"/>
                  </a:cubicBezTo>
                  <a:cubicBezTo>
                    <a:pt x="613" y="4518"/>
                    <a:pt x="307" y="4898"/>
                    <a:pt x="1" y="5283"/>
                  </a:cubicBezTo>
                  <a:cubicBezTo>
                    <a:pt x="154" y="5510"/>
                    <a:pt x="307" y="5742"/>
                    <a:pt x="534" y="5896"/>
                  </a:cubicBezTo>
                  <a:lnTo>
                    <a:pt x="25407" y="5896"/>
                  </a:lnTo>
                  <a:cubicBezTo>
                    <a:pt x="25633" y="5742"/>
                    <a:pt x="25866" y="5510"/>
                    <a:pt x="26019" y="5283"/>
                  </a:cubicBezTo>
                  <a:cubicBezTo>
                    <a:pt x="25713" y="4898"/>
                    <a:pt x="25407" y="4518"/>
                    <a:pt x="25101" y="4212"/>
                  </a:cubicBezTo>
                  <a:cubicBezTo>
                    <a:pt x="24409" y="4671"/>
                    <a:pt x="23570" y="4898"/>
                    <a:pt x="22652" y="4898"/>
                  </a:cubicBezTo>
                  <a:cubicBezTo>
                    <a:pt x="20356" y="3673"/>
                    <a:pt x="18440" y="1916"/>
                    <a:pt x="16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7054992" y="1275081"/>
              <a:ext cx="787199" cy="1022748"/>
            </a:xfrm>
            <a:custGeom>
              <a:avLst/>
              <a:gdLst/>
              <a:ahLst/>
              <a:cxnLst/>
              <a:rect l="l" t="t" r="r" b="b"/>
              <a:pathLst>
                <a:path w="15079" h="19591" extrusionOk="0">
                  <a:moveTo>
                    <a:pt x="0" y="1"/>
                  </a:moveTo>
                  <a:lnTo>
                    <a:pt x="0" y="19591"/>
                  </a:lnTo>
                  <a:lnTo>
                    <a:pt x="15078" y="19591"/>
                  </a:lnTo>
                  <a:lnTo>
                    <a:pt x="15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323732" y="563475"/>
              <a:ext cx="7993682" cy="3595985"/>
            </a:xfrm>
            <a:custGeom>
              <a:avLst/>
              <a:gdLst/>
              <a:ahLst/>
              <a:cxnLst/>
              <a:rect l="l" t="t" r="r" b="b"/>
              <a:pathLst>
                <a:path w="153121" h="68882" extrusionOk="0">
                  <a:moveTo>
                    <a:pt x="72057" y="1"/>
                  </a:moveTo>
                  <a:cubicBezTo>
                    <a:pt x="71275" y="1"/>
                    <a:pt x="70492" y="29"/>
                    <a:pt x="69710" y="90"/>
                  </a:cubicBezTo>
                  <a:cubicBezTo>
                    <a:pt x="64433" y="470"/>
                    <a:pt x="59382" y="2233"/>
                    <a:pt x="54405" y="3990"/>
                  </a:cubicBezTo>
                  <a:cubicBezTo>
                    <a:pt x="37038" y="10038"/>
                    <a:pt x="19664" y="16081"/>
                    <a:pt x="2370" y="22202"/>
                  </a:cubicBezTo>
                  <a:lnTo>
                    <a:pt x="0" y="21896"/>
                  </a:lnTo>
                  <a:lnTo>
                    <a:pt x="0" y="68269"/>
                  </a:lnTo>
                  <a:cubicBezTo>
                    <a:pt x="51038" y="68502"/>
                    <a:pt x="102082" y="68655"/>
                    <a:pt x="153120" y="68881"/>
                  </a:cubicBezTo>
                  <a:lnTo>
                    <a:pt x="153120" y="17078"/>
                  </a:lnTo>
                  <a:cubicBezTo>
                    <a:pt x="143711" y="12946"/>
                    <a:pt x="132918" y="13632"/>
                    <a:pt x="122744" y="12254"/>
                  </a:cubicBezTo>
                  <a:cubicBezTo>
                    <a:pt x="110573" y="10571"/>
                    <a:pt x="99022" y="5980"/>
                    <a:pt x="87157" y="2613"/>
                  </a:cubicBezTo>
                  <a:cubicBezTo>
                    <a:pt x="82246" y="1222"/>
                    <a:pt x="77165" y="1"/>
                    <a:pt x="72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323732" y="3959671"/>
              <a:ext cx="7993682" cy="1270409"/>
            </a:xfrm>
            <a:custGeom>
              <a:avLst/>
              <a:gdLst/>
              <a:ahLst/>
              <a:cxnLst/>
              <a:rect l="l" t="t" r="r" b="b"/>
              <a:pathLst>
                <a:path w="153121" h="24335" extrusionOk="0">
                  <a:moveTo>
                    <a:pt x="0" y="0"/>
                  </a:moveTo>
                  <a:lnTo>
                    <a:pt x="0" y="24334"/>
                  </a:lnTo>
                  <a:lnTo>
                    <a:pt x="153120" y="24334"/>
                  </a:lnTo>
                  <a:lnTo>
                    <a:pt x="15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323732" y="3955808"/>
              <a:ext cx="7993682" cy="203652"/>
            </a:xfrm>
            <a:custGeom>
              <a:avLst/>
              <a:gdLst/>
              <a:ahLst/>
              <a:cxnLst/>
              <a:rect l="l" t="t" r="r" b="b"/>
              <a:pathLst>
                <a:path w="153121" h="3901" extrusionOk="0">
                  <a:moveTo>
                    <a:pt x="0" y="1"/>
                  </a:moveTo>
                  <a:lnTo>
                    <a:pt x="0" y="3900"/>
                  </a:lnTo>
                  <a:lnTo>
                    <a:pt x="153120" y="3900"/>
                  </a:lnTo>
                  <a:lnTo>
                    <a:pt x="153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347694" y="4195533"/>
              <a:ext cx="259563" cy="55964"/>
            </a:xfrm>
            <a:custGeom>
              <a:avLst/>
              <a:gdLst/>
              <a:ahLst/>
              <a:cxnLst/>
              <a:rect l="l" t="t" r="r" b="b"/>
              <a:pathLst>
                <a:path w="4972" h="1072" extrusionOk="0">
                  <a:moveTo>
                    <a:pt x="2829" y="0"/>
                  </a:moveTo>
                  <a:cubicBezTo>
                    <a:pt x="1758" y="0"/>
                    <a:pt x="686" y="153"/>
                    <a:pt x="1" y="306"/>
                  </a:cubicBezTo>
                  <a:lnTo>
                    <a:pt x="1" y="992"/>
                  </a:lnTo>
                  <a:cubicBezTo>
                    <a:pt x="380" y="992"/>
                    <a:pt x="766" y="1071"/>
                    <a:pt x="1298" y="1071"/>
                  </a:cubicBezTo>
                  <a:cubicBezTo>
                    <a:pt x="2676" y="1071"/>
                    <a:pt x="4133" y="839"/>
                    <a:pt x="4592" y="533"/>
                  </a:cubicBezTo>
                  <a:cubicBezTo>
                    <a:pt x="4972" y="227"/>
                    <a:pt x="4206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591230" y="4195533"/>
              <a:ext cx="299813" cy="55964"/>
            </a:xfrm>
            <a:custGeom>
              <a:avLst/>
              <a:gdLst/>
              <a:ahLst/>
              <a:cxnLst/>
              <a:rect l="l" t="t" r="r" b="b"/>
              <a:pathLst>
                <a:path w="5743" h="1072" extrusionOk="0">
                  <a:moveTo>
                    <a:pt x="3521" y="0"/>
                  </a:moveTo>
                  <a:cubicBezTo>
                    <a:pt x="2223" y="0"/>
                    <a:pt x="766" y="227"/>
                    <a:pt x="386" y="533"/>
                  </a:cubicBezTo>
                  <a:cubicBezTo>
                    <a:pt x="0" y="839"/>
                    <a:pt x="766" y="1071"/>
                    <a:pt x="2143" y="1071"/>
                  </a:cubicBezTo>
                  <a:cubicBezTo>
                    <a:pt x="3521" y="1071"/>
                    <a:pt x="4978" y="839"/>
                    <a:pt x="5357" y="533"/>
                  </a:cubicBezTo>
                  <a:cubicBezTo>
                    <a:pt x="5743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875016" y="4195533"/>
              <a:ext cx="299500" cy="55964"/>
            </a:xfrm>
            <a:custGeom>
              <a:avLst/>
              <a:gdLst/>
              <a:ahLst/>
              <a:cxnLst/>
              <a:rect l="l" t="t" r="r" b="b"/>
              <a:pathLst>
                <a:path w="5737" h="1072" extrusionOk="0">
                  <a:moveTo>
                    <a:pt x="3521" y="0"/>
                  </a:moveTo>
                  <a:cubicBezTo>
                    <a:pt x="2143" y="0"/>
                    <a:pt x="766" y="227"/>
                    <a:pt x="380" y="533"/>
                  </a:cubicBezTo>
                  <a:cubicBezTo>
                    <a:pt x="1" y="839"/>
                    <a:pt x="839" y="1071"/>
                    <a:pt x="2217" y="1071"/>
                  </a:cubicBezTo>
                  <a:cubicBezTo>
                    <a:pt x="3594" y="1071"/>
                    <a:pt x="5051" y="839"/>
                    <a:pt x="5357" y="533"/>
                  </a:cubicBezTo>
                  <a:cubicBezTo>
                    <a:pt x="5737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1162666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3441" y="0"/>
                  </a:moveTo>
                  <a:cubicBezTo>
                    <a:pt x="2063" y="0"/>
                    <a:pt x="686" y="227"/>
                    <a:pt x="306" y="533"/>
                  </a:cubicBezTo>
                  <a:cubicBezTo>
                    <a:pt x="0" y="839"/>
                    <a:pt x="839" y="1071"/>
                    <a:pt x="2216" y="1071"/>
                  </a:cubicBezTo>
                  <a:cubicBezTo>
                    <a:pt x="3594" y="1071"/>
                    <a:pt x="4971" y="839"/>
                    <a:pt x="5357" y="533"/>
                  </a:cubicBezTo>
                  <a:cubicBezTo>
                    <a:pt x="5663" y="227"/>
                    <a:pt x="4745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1450263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3288" y="0"/>
                  </a:moveTo>
                  <a:cubicBezTo>
                    <a:pt x="1911" y="0"/>
                    <a:pt x="613" y="227"/>
                    <a:pt x="307" y="533"/>
                  </a:cubicBezTo>
                  <a:cubicBezTo>
                    <a:pt x="1" y="839"/>
                    <a:pt x="840" y="1071"/>
                    <a:pt x="2217" y="1071"/>
                  </a:cubicBezTo>
                  <a:cubicBezTo>
                    <a:pt x="3595" y="1071"/>
                    <a:pt x="4972" y="839"/>
                    <a:pt x="5278" y="533"/>
                  </a:cubicBezTo>
                  <a:cubicBezTo>
                    <a:pt x="5511" y="227"/>
                    <a:pt x="4666" y="0"/>
                    <a:pt x="3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1733789" y="4195533"/>
              <a:ext cx="287650" cy="55964"/>
            </a:xfrm>
            <a:custGeom>
              <a:avLst/>
              <a:gdLst/>
              <a:ahLst/>
              <a:cxnLst/>
              <a:rect l="l" t="t" r="r" b="b"/>
              <a:pathLst>
                <a:path w="5510" h="1072" extrusionOk="0">
                  <a:moveTo>
                    <a:pt x="3294" y="0"/>
                  </a:moveTo>
                  <a:cubicBezTo>
                    <a:pt x="1916" y="0"/>
                    <a:pt x="612" y="227"/>
                    <a:pt x="306" y="533"/>
                  </a:cubicBezTo>
                  <a:cubicBezTo>
                    <a:pt x="0" y="839"/>
                    <a:pt x="918" y="1071"/>
                    <a:pt x="2296" y="1071"/>
                  </a:cubicBezTo>
                  <a:cubicBezTo>
                    <a:pt x="3673" y="1071"/>
                    <a:pt x="5051" y="839"/>
                    <a:pt x="5283" y="533"/>
                  </a:cubicBezTo>
                  <a:cubicBezTo>
                    <a:pt x="5510" y="227"/>
                    <a:pt x="4591" y="0"/>
                    <a:pt x="3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2021386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3141" y="0"/>
                  </a:moveTo>
                  <a:cubicBezTo>
                    <a:pt x="1764" y="0"/>
                    <a:pt x="460" y="227"/>
                    <a:pt x="233" y="533"/>
                  </a:cubicBezTo>
                  <a:cubicBezTo>
                    <a:pt x="1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437" y="227"/>
                    <a:pt x="4519" y="0"/>
                    <a:pt x="3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2309036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3061" y="0"/>
                  </a:moveTo>
                  <a:cubicBezTo>
                    <a:pt x="1684" y="0"/>
                    <a:pt x="386" y="227"/>
                    <a:pt x="233" y="533"/>
                  </a:cubicBezTo>
                  <a:cubicBezTo>
                    <a:pt x="0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357" y="227"/>
                    <a:pt x="4439" y="0"/>
                    <a:pt x="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2592822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982" y="0"/>
                  </a:moveTo>
                  <a:cubicBezTo>
                    <a:pt x="1684" y="0"/>
                    <a:pt x="380" y="227"/>
                    <a:pt x="227" y="533"/>
                  </a:cubicBezTo>
                  <a:cubicBezTo>
                    <a:pt x="1" y="839"/>
                    <a:pt x="992" y="1071"/>
                    <a:pt x="2370" y="1071"/>
                  </a:cubicBezTo>
                  <a:cubicBezTo>
                    <a:pt x="3747" y="1071"/>
                    <a:pt x="5051" y="839"/>
                    <a:pt x="5204" y="533"/>
                  </a:cubicBezTo>
                  <a:cubicBezTo>
                    <a:pt x="5357" y="227"/>
                    <a:pt x="4359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2880471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908" y="0"/>
                  </a:moveTo>
                  <a:cubicBezTo>
                    <a:pt x="1531" y="0"/>
                    <a:pt x="306" y="227"/>
                    <a:pt x="153" y="533"/>
                  </a:cubicBezTo>
                  <a:cubicBezTo>
                    <a:pt x="0" y="839"/>
                    <a:pt x="992" y="1071"/>
                    <a:pt x="2369" y="1071"/>
                  </a:cubicBezTo>
                  <a:cubicBezTo>
                    <a:pt x="3747" y="1071"/>
                    <a:pt x="4971" y="839"/>
                    <a:pt x="5124" y="533"/>
                  </a:cubicBezTo>
                  <a:cubicBezTo>
                    <a:pt x="5277" y="227"/>
                    <a:pt x="4286" y="0"/>
                    <a:pt x="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3168069" y="4195533"/>
              <a:ext cx="271727" cy="55964"/>
            </a:xfrm>
            <a:custGeom>
              <a:avLst/>
              <a:gdLst/>
              <a:ahLst/>
              <a:cxnLst/>
              <a:rect l="l" t="t" r="r" b="b"/>
              <a:pathLst>
                <a:path w="5205" h="1072" extrusionOk="0">
                  <a:moveTo>
                    <a:pt x="2829" y="0"/>
                  </a:moveTo>
                  <a:cubicBezTo>
                    <a:pt x="1452" y="0"/>
                    <a:pt x="227" y="227"/>
                    <a:pt x="74" y="533"/>
                  </a:cubicBezTo>
                  <a:cubicBezTo>
                    <a:pt x="1" y="839"/>
                    <a:pt x="993" y="1071"/>
                    <a:pt x="2370" y="1071"/>
                  </a:cubicBezTo>
                  <a:cubicBezTo>
                    <a:pt x="3748" y="1071"/>
                    <a:pt x="4972" y="839"/>
                    <a:pt x="5052" y="533"/>
                  </a:cubicBezTo>
                  <a:cubicBezTo>
                    <a:pt x="5205" y="227"/>
                    <a:pt x="4133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3451594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755" y="0"/>
                  </a:moveTo>
                  <a:cubicBezTo>
                    <a:pt x="1377" y="0"/>
                    <a:pt x="233" y="227"/>
                    <a:pt x="153" y="533"/>
                  </a:cubicBezTo>
                  <a:cubicBezTo>
                    <a:pt x="0" y="839"/>
                    <a:pt x="1071" y="1071"/>
                    <a:pt x="2449" y="1071"/>
                  </a:cubicBezTo>
                  <a:cubicBezTo>
                    <a:pt x="3826" y="1071"/>
                    <a:pt x="5051" y="839"/>
                    <a:pt x="5130" y="533"/>
                  </a:cubicBezTo>
                  <a:cubicBezTo>
                    <a:pt x="5204" y="227"/>
                    <a:pt x="4132" y="0"/>
                    <a:pt x="2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3739192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682" y="0"/>
                  </a:moveTo>
                  <a:cubicBezTo>
                    <a:pt x="1305" y="0"/>
                    <a:pt x="154" y="227"/>
                    <a:pt x="80" y="533"/>
                  </a:cubicBezTo>
                  <a:cubicBezTo>
                    <a:pt x="1" y="839"/>
                    <a:pt x="1072" y="1071"/>
                    <a:pt x="2449" y="1071"/>
                  </a:cubicBezTo>
                  <a:cubicBezTo>
                    <a:pt x="3827" y="1071"/>
                    <a:pt x="5051" y="839"/>
                    <a:pt x="5051" y="533"/>
                  </a:cubicBezTo>
                  <a:cubicBezTo>
                    <a:pt x="5131" y="227"/>
                    <a:pt x="3980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4026841" y="4195533"/>
              <a:ext cx="259876" cy="55964"/>
            </a:xfrm>
            <a:custGeom>
              <a:avLst/>
              <a:gdLst/>
              <a:ahLst/>
              <a:cxnLst/>
              <a:rect l="l" t="t" r="r" b="b"/>
              <a:pathLst>
                <a:path w="4978" h="1072" extrusionOk="0">
                  <a:moveTo>
                    <a:pt x="2529" y="0"/>
                  </a:moveTo>
                  <a:cubicBezTo>
                    <a:pt x="1151" y="0"/>
                    <a:pt x="80" y="227"/>
                    <a:pt x="0" y="533"/>
                  </a:cubicBezTo>
                  <a:cubicBezTo>
                    <a:pt x="0" y="839"/>
                    <a:pt x="1072" y="1071"/>
                    <a:pt x="2449" y="1071"/>
                  </a:cubicBezTo>
                  <a:cubicBezTo>
                    <a:pt x="3827" y="1071"/>
                    <a:pt x="4977" y="839"/>
                    <a:pt x="4977" y="533"/>
                  </a:cubicBezTo>
                  <a:cubicBezTo>
                    <a:pt x="4977" y="227"/>
                    <a:pt x="3906" y="0"/>
                    <a:pt x="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4310627" y="4195533"/>
              <a:ext cx="263740" cy="55964"/>
            </a:xfrm>
            <a:custGeom>
              <a:avLst/>
              <a:gdLst/>
              <a:ahLst/>
              <a:cxnLst/>
              <a:rect l="l" t="t" r="r" b="b"/>
              <a:pathLst>
                <a:path w="5052" h="1072" extrusionOk="0">
                  <a:moveTo>
                    <a:pt x="2523" y="0"/>
                  </a:moveTo>
                  <a:cubicBezTo>
                    <a:pt x="1145" y="0"/>
                    <a:pt x="74" y="227"/>
                    <a:pt x="1" y="533"/>
                  </a:cubicBezTo>
                  <a:cubicBezTo>
                    <a:pt x="1" y="839"/>
                    <a:pt x="1145" y="1071"/>
                    <a:pt x="2523" y="1071"/>
                  </a:cubicBezTo>
                  <a:cubicBezTo>
                    <a:pt x="3900" y="1071"/>
                    <a:pt x="5051" y="839"/>
                    <a:pt x="5051" y="533"/>
                  </a:cubicBezTo>
                  <a:cubicBezTo>
                    <a:pt x="4972" y="227"/>
                    <a:pt x="3900" y="0"/>
                    <a:pt x="2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4594101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449" y="0"/>
                  </a:moveTo>
                  <a:cubicBezTo>
                    <a:pt x="1152" y="0"/>
                    <a:pt x="1" y="227"/>
                    <a:pt x="80" y="533"/>
                  </a:cubicBezTo>
                  <a:cubicBezTo>
                    <a:pt x="80" y="839"/>
                    <a:pt x="1225" y="1071"/>
                    <a:pt x="2603" y="1071"/>
                  </a:cubicBezTo>
                  <a:cubicBezTo>
                    <a:pt x="3980" y="1071"/>
                    <a:pt x="5131" y="839"/>
                    <a:pt x="5051" y="533"/>
                  </a:cubicBezTo>
                  <a:cubicBezTo>
                    <a:pt x="4978" y="227"/>
                    <a:pt x="3827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4877887" y="4195533"/>
              <a:ext cx="267551" cy="55964"/>
            </a:xfrm>
            <a:custGeom>
              <a:avLst/>
              <a:gdLst/>
              <a:ahLst/>
              <a:cxnLst/>
              <a:rect l="l" t="t" r="r" b="b"/>
              <a:pathLst>
                <a:path w="5125" h="1072" extrusionOk="0">
                  <a:moveTo>
                    <a:pt x="2450" y="0"/>
                  </a:moveTo>
                  <a:cubicBezTo>
                    <a:pt x="1072" y="0"/>
                    <a:pt x="1" y="227"/>
                    <a:pt x="74" y="533"/>
                  </a:cubicBezTo>
                  <a:cubicBezTo>
                    <a:pt x="154" y="839"/>
                    <a:pt x="1299" y="1071"/>
                    <a:pt x="2676" y="1071"/>
                  </a:cubicBezTo>
                  <a:cubicBezTo>
                    <a:pt x="4054" y="1071"/>
                    <a:pt x="5125" y="839"/>
                    <a:pt x="5051" y="533"/>
                  </a:cubicBezTo>
                  <a:cubicBezTo>
                    <a:pt x="4972" y="227"/>
                    <a:pt x="3827" y="0"/>
                    <a:pt x="2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5161412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449" y="0"/>
                  </a:moveTo>
                  <a:cubicBezTo>
                    <a:pt x="1071" y="0"/>
                    <a:pt x="0" y="227"/>
                    <a:pt x="80" y="533"/>
                  </a:cubicBezTo>
                  <a:cubicBezTo>
                    <a:pt x="153" y="839"/>
                    <a:pt x="1377" y="1071"/>
                    <a:pt x="2755" y="1071"/>
                  </a:cubicBezTo>
                  <a:cubicBezTo>
                    <a:pt x="4132" y="1071"/>
                    <a:pt x="5204" y="839"/>
                    <a:pt x="5051" y="533"/>
                  </a:cubicBezTo>
                  <a:cubicBezTo>
                    <a:pt x="4977" y="227"/>
                    <a:pt x="3753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5445199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369" y="0"/>
                  </a:moveTo>
                  <a:cubicBezTo>
                    <a:pt x="992" y="0"/>
                    <a:pt x="0" y="227"/>
                    <a:pt x="153" y="533"/>
                  </a:cubicBezTo>
                  <a:cubicBezTo>
                    <a:pt x="227" y="839"/>
                    <a:pt x="1451" y="1071"/>
                    <a:pt x="2829" y="1071"/>
                  </a:cubicBezTo>
                  <a:cubicBezTo>
                    <a:pt x="4206" y="1071"/>
                    <a:pt x="5277" y="839"/>
                    <a:pt x="5124" y="533"/>
                  </a:cubicBezTo>
                  <a:cubicBezTo>
                    <a:pt x="4971" y="227"/>
                    <a:pt x="3747" y="0"/>
                    <a:pt x="2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5728672" y="4195533"/>
              <a:ext cx="275851" cy="55964"/>
            </a:xfrm>
            <a:custGeom>
              <a:avLst/>
              <a:gdLst/>
              <a:ahLst/>
              <a:cxnLst/>
              <a:rect l="l" t="t" r="r" b="b"/>
              <a:pathLst>
                <a:path w="5284" h="1072" extrusionOk="0">
                  <a:moveTo>
                    <a:pt x="2376" y="0"/>
                  </a:moveTo>
                  <a:cubicBezTo>
                    <a:pt x="998" y="0"/>
                    <a:pt x="0" y="227"/>
                    <a:pt x="153" y="533"/>
                  </a:cubicBezTo>
                  <a:cubicBezTo>
                    <a:pt x="306" y="839"/>
                    <a:pt x="1531" y="1071"/>
                    <a:pt x="2908" y="1071"/>
                  </a:cubicBezTo>
                  <a:cubicBezTo>
                    <a:pt x="4286" y="1071"/>
                    <a:pt x="5283" y="839"/>
                    <a:pt x="5130" y="533"/>
                  </a:cubicBezTo>
                  <a:cubicBezTo>
                    <a:pt x="4977" y="227"/>
                    <a:pt x="3673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6012458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07" y="839"/>
                    <a:pt x="1604" y="1071"/>
                    <a:pt x="2982" y="1071"/>
                  </a:cubicBezTo>
                  <a:cubicBezTo>
                    <a:pt x="4359" y="1071"/>
                    <a:pt x="5357" y="839"/>
                    <a:pt x="5125" y="533"/>
                  </a:cubicBezTo>
                  <a:cubicBezTo>
                    <a:pt x="4971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6295931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86" y="839"/>
                    <a:pt x="1684" y="1071"/>
                    <a:pt x="3062" y="1071"/>
                  </a:cubicBezTo>
                  <a:cubicBezTo>
                    <a:pt x="4439" y="1071"/>
                    <a:pt x="5437" y="839"/>
                    <a:pt x="5204" y="533"/>
                  </a:cubicBezTo>
                  <a:cubicBezTo>
                    <a:pt x="4898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6579718" y="4195533"/>
              <a:ext cx="283525" cy="55964"/>
            </a:xfrm>
            <a:custGeom>
              <a:avLst/>
              <a:gdLst/>
              <a:ahLst/>
              <a:cxnLst/>
              <a:rect l="l" t="t" r="r" b="b"/>
              <a:pathLst>
                <a:path w="5431" h="1072" extrusionOk="0">
                  <a:moveTo>
                    <a:pt x="2217" y="0"/>
                  </a:moveTo>
                  <a:cubicBezTo>
                    <a:pt x="919" y="0"/>
                    <a:pt x="1" y="227"/>
                    <a:pt x="227" y="533"/>
                  </a:cubicBezTo>
                  <a:cubicBezTo>
                    <a:pt x="460" y="839"/>
                    <a:pt x="1758" y="1071"/>
                    <a:pt x="3135" y="1071"/>
                  </a:cubicBezTo>
                  <a:cubicBezTo>
                    <a:pt x="4513" y="1071"/>
                    <a:pt x="5431" y="839"/>
                    <a:pt x="5204" y="533"/>
                  </a:cubicBezTo>
                  <a:cubicBezTo>
                    <a:pt x="4898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6863191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2223" y="0"/>
                  </a:moveTo>
                  <a:cubicBezTo>
                    <a:pt x="846" y="0"/>
                    <a:pt x="1" y="227"/>
                    <a:pt x="234" y="533"/>
                  </a:cubicBezTo>
                  <a:cubicBezTo>
                    <a:pt x="460" y="839"/>
                    <a:pt x="1837" y="1071"/>
                    <a:pt x="3215" y="1071"/>
                  </a:cubicBezTo>
                  <a:cubicBezTo>
                    <a:pt x="4592" y="1071"/>
                    <a:pt x="5511" y="839"/>
                    <a:pt x="5205" y="533"/>
                  </a:cubicBezTo>
                  <a:cubicBezTo>
                    <a:pt x="489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7142853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96" y="0"/>
                  </a:moveTo>
                  <a:cubicBezTo>
                    <a:pt x="919" y="0"/>
                    <a:pt x="1" y="227"/>
                    <a:pt x="307" y="533"/>
                  </a:cubicBezTo>
                  <a:cubicBezTo>
                    <a:pt x="613" y="839"/>
                    <a:pt x="1990" y="1071"/>
                    <a:pt x="3368" y="1071"/>
                  </a:cubicBezTo>
                  <a:cubicBezTo>
                    <a:pt x="4745" y="1071"/>
                    <a:pt x="5663" y="839"/>
                    <a:pt x="5284" y="533"/>
                  </a:cubicBezTo>
                  <a:cubicBezTo>
                    <a:pt x="4978" y="227"/>
                    <a:pt x="3600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7426639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17" y="0"/>
                  </a:moveTo>
                  <a:cubicBezTo>
                    <a:pt x="839" y="0"/>
                    <a:pt x="1" y="227"/>
                    <a:pt x="380" y="533"/>
                  </a:cubicBezTo>
                  <a:cubicBezTo>
                    <a:pt x="686" y="839"/>
                    <a:pt x="2064" y="1071"/>
                    <a:pt x="3441" y="1071"/>
                  </a:cubicBezTo>
                  <a:cubicBezTo>
                    <a:pt x="4819" y="1071"/>
                    <a:pt x="5663" y="839"/>
                    <a:pt x="5357" y="533"/>
                  </a:cubicBezTo>
                  <a:cubicBezTo>
                    <a:pt x="4972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710113" y="4195533"/>
              <a:ext cx="299866" cy="55964"/>
            </a:xfrm>
            <a:custGeom>
              <a:avLst/>
              <a:gdLst/>
              <a:ahLst/>
              <a:cxnLst/>
              <a:rect l="l" t="t" r="r" b="b"/>
              <a:pathLst>
                <a:path w="5744" h="1072" extrusionOk="0">
                  <a:moveTo>
                    <a:pt x="2223" y="0"/>
                  </a:moveTo>
                  <a:cubicBezTo>
                    <a:pt x="846" y="0"/>
                    <a:pt x="1" y="227"/>
                    <a:pt x="387" y="533"/>
                  </a:cubicBezTo>
                  <a:cubicBezTo>
                    <a:pt x="766" y="839"/>
                    <a:pt x="2144" y="1071"/>
                    <a:pt x="3521" y="1071"/>
                  </a:cubicBezTo>
                  <a:cubicBezTo>
                    <a:pt x="4898" y="1071"/>
                    <a:pt x="5743" y="839"/>
                    <a:pt x="5357" y="533"/>
                  </a:cubicBezTo>
                  <a:cubicBezTo>
                    <a:pt x="497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993951" y="4195533"/>
              <a:ext cx="303624" cy="55964"/>
            </a:xfrm>
            <a:custGeom>
              <a:avLst/>
              <a:gdLst/>
              <a:ahLst/>
              <a:cxnLst/>
              <a:rect l="l" t="t" r="r" b="b"/>
              <a:pathLst>
                <a:path w="5816" h="1072" extrusionOk="0">
                  <a:moveTo>
                    <a:pt x="2143" y="0"/>
                  </a:moveTo>
                  <a:cubicBezTo>
                    <a:pt x="839" y="0"/>
                    <a:pt x="0" y="227"/>
                    <a:pt x="380" y="533"/>
                  </a:cubicBezTo>
                  <a:cubicBezTo>
                    <a:pt x="765" y="839"/>
                    <a:pt x="2216" y="1071"/>
                    <a:pt x="3594" y="1071"/>
                  </a:cubicBezTo>
                  <a:cubicBezTo>
                    <a:pt x="4971" y="1071"/>
                    <a:pt x="5816" y="839"/>
                    <a:pt x="5357" y="533"/>
                  </a:cubicBezTo>
                  <a:cubicBezTo>
                    <a:pt x="4971" y="227"/>
                    <a:pt x="3520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998690" y="268256"/>
              <a:ext cx="4506336" cy="966941"/>
            </a:xfrm>
            <a:custGeom>
              <a:avLst/>
              <a:gdLst/>
              <a:ahLst/>
              <a:cxnLst/>
              <a:rect l="l" t="t" r="r" b="b"/>
              <a:pathLst>
                <a:path w="86320" h="18522" extrusionOk="0">
                  <a:moveTo>
                    <a:pt x="35026" y="0"/>
                  </a:moveTo>
                  <a:cubicBezTo>
                    <a:pt x="32794" y="0"/>
                    <a:pt x="30666" y="1360"/>
                    <a:pt x="29771" y="3370"/>
                  </a:cubicBezTo>
                  <a:cubicBezTo>
                    <a:pt x="29153" y="3132"/>
                    <a:pt x="28506" y="3021"/>
                    <a:pt x="27861" y="3021"/>
                  </a:cubicBezTo>
                  <a:cubicBezTo>
                    <a:pt x="26429" y="3021"/>
                    <a:pt x="25011" y="3571"/>
                    <a:pt x="23956" y="4521"/>
                  </a:cubicBezTo>
                  <a:cubicBezTo>
                    <a:pt x="22425" y="5972"/>
                    <a:pt x="21886" y="8347"/>
                    <a:pt x="22499" y="10337"/>
                  </a:cubicBezTo>
                  <a:cubicBezTo>
                    <a:pt x="22392" y="10228"/>
                    <a:pt x="22254" y="10180"/>
                    <a:pt x="22108" y="10180"/>
                  </a:cubicBezTo>
                  <a:cubicBezTo>
                    <a:pt x="21736" y="10180"/>
                    <a:pt x="21311" y="10487"/>
                    <a:pt x="21201" y="10869"/>
                  </a:cubicBezTo>
                  <a:cubicBezTo>
                    <a:pt x="21173" y="11056"/>
                    <a:pt x="21183" y="11251"/>
                    <a:pt x="21217" y="11449"/>
                  </a:cubicBezTo>
                  <a:lnTo>
                    <a:pt x="21217" y="11449"/>
                  </a:lnTo>
                  <a:cubicBezTo>
                    <a:pt x="20383" y="9802"/>
                    <a:pt x="18389" y="8544"/>
                    <a:pt x="16576" y="8544"/>
                  </a:cubicBezTo>
                  <a:cubicBezTo>
                    <a:pt x="16274" y="8544"/>
                    <a:pt x="15977" y="8579"/>
                    <a:pt x="15691" y="8653"/>
                  </a:cubicBezTo>
                  <a:cubicBezTo>
                    <a:pt x="13316" y="9265"/>
                    <a:pt x="11712" y="11867"/>
                    <a:pt x="11938" y="14236"/>
                  </a:cubicBezTo>
                  <a:cubicBezTo>
                    <a:pt x="11247" y="13590"/>
                    <a:pt x="10289" y="13260"/>
                    <a:pt x="9324" y="13260"/>
                  </a:cubicBezTo>
                  <a:cubicBezTo>
                    <a:pt x="8578" y="13260"/>
                    <a:pt x="7829" y="13457"/>
                    <a:pt x="7194" y="13857"/>
                  </a:cubicBezTo>
                  <a:cubicBezTo>
                    <a:pt x="6888" y="14010"/>
                    <a:pt x="6661" y="14236"/>
                    <a:pt x="6355" y="14236"/>
                  </a:cubicBezTo>
                  <a:cubicBezTo>
                    <a:pt x="6273" y="14258"/>
                    <a:pt x="6190" y="14268"/>
                    <a:pt x="6108" y="14268"/>
                  </a:cubicBezTo>
                  <a:cubicBezTo>
                    <a:pt x="5884" y="14268"/>
                    <a:pt x="5661" y="14195"/>
                    <a:pt x="5437" y="14083"/>
                  </a:cubicBezTo>
                  <a:cubicBezTo>
                    <a:pt x="5064" y="13975"/>
                    <a:pt x="4673" y="13922"/>
                    <a:pt x="4281" y="13922"/>
                  </a:cubicBezTo>
                  <a:cubicBezTo>
                    <a:pt x="3302" y="13922"/>
                    <a:pt x="2319" y="14250"/>
                    <a:pt x="1611" y="14849"/>
                  </a:cubicBezTo>
                  <a:cubicBezTo>
                    <a:pt x="540" y="15693"/>
                    <a:pt x="1" y="17224"/>
                    <a:pt x="386" y="18522"/>
                  </a:cubicBezTo>
                  <a:cubicBezTo>
                    <a:pt x="307" y="18142"/>
                    <a:pt x="307" y="17683"/>
                    <a:pt x="307" y="17297"/>
                  </a:cubicBezTo>
                  <a:lnTo>
                    <a:pt x="75300" y="17297"/>
                  </a:lnTo>
                  <a:cubicBezTo>
                    <a:pt x="76290" y="17319"/>
                    <a:pt x="77280" y="17329"/>
                    <a:pt x="78270" y="17329"/>
                  </a:cubicBezTo>
                  <a:cubicBezTo>
                    <a:pt x="80953" y="17329"/>
                    <a:pt x="83636" y="17256"/>
                    <a:pt x="86319" y="17144"/>
                  </a:cubicBezTo>
                  <a:lnTo>
                    <a:pt x="86319" y="15846"/>
                  </a:lnTo>
                  <a:cubicBezTo>
                    <a:pt x="84715" y="15081"/>
                    <a:pt x="82952" y="14622"/>
                    <a:pt x="81195" y="14542"/>
                  </a:cubicBezTo>
                  <a:cubicBezTo>
                    <a:pt x="80889" y="14542"/>
                    <a:pt x="80503" y="14542"/>
                    <a:pt x="80197" y="14389"/>
                  </a:cubicBezTo>
                  <a:cubicBezTo>
                    <a:pt x="79891" y="14163"/>
                    <a:pt x="79665" y="13777"/>
                    <a:pt x="79432" y="13471"/>
                  </a:cubicBezTo>
                  <a:cubicBezTo>
                    <a:pt x="78765" y="12472"/>
                    <a:pt x="77535" y="11917"/>
                    <a:pt x="76313" y="11917"/>
                  </a:cubicBezTo>
                  <a:cubicBezTo>
                    <a:pt x="75573" y="11917"/>
                    <a:pt x="74836" y="12121"/>
                    <a:pt x="74228" y="12553"/>
                  </a:cubicBezTo>
                  <a:cubicBezTo>
                    <a:pt x="74002" y="12785"/>
                    <a:pt x="73696" y="13092"/>
                    <a:pt x="73390" y="13092"/>
                  </a:cubicBezTo>
                  <a:cubicBezTo>
                    <a:pt x="73303" y="13116"/>
                    <a:pt x="73219" y="13127"/>
                    <a:pt x="73136" y="13127"/>
                  </a:cubicBezTo>
                  <a:cubicBezTo>
                    <a:pt x="72704" y="13127"/>
                    <a:pt x="72318" y="12834"/>
                    <a:pt x="71933" y="12706"/>
                  </a:cubicBezTo>
                  <a:cubicBezTo>
                    <a:pt x="71454" y="12492"/>
                    <a:pt x="70939" y="12389"/>
                    <a:pt x="70428" y="12389"/>
                  </a:cubicBezTo>
                  <a:cubicBezTo>
                    <a:pt x="69305" y="12389"/>
                    <a:pt x="68205" y="12885"/>
                    <a:pt x="67574" y="13777"/>
                  </a:cubicBezTo>
                  <a:cubicBezTo>
                    <a:pt x="67574" y="13202"/>
                    <a:pt x="66980" y="12730"/>
                    <a:pt x="66427" y="12730"/>
                  </a:cubicBezTo>
                  <a:cubicBezTo>
                    <a:pt x="66320" y="12730"/>
                    <a:pt x="66216" y="12748"/>
                    <a:pt x="66117" y="12785"/>
                  </a:cubicBezTo>
                  <a:cubicBezTo>
                    <a:pt x="65352" y="10563"/>
                    <a:pt x="63748" y="8574"/>
                    <a:pt x="61525" y="7808"/>
                  </a:cubicBezTo>
                  <a:cubicBezTo>
                    <a:pt x="61073" y="7663"/>
                    <a:pt x="60589" y="7594"/>
                    <a:pt x="60101" y="7594"/>
                  </a:cubicBezTo>
                  <a:cubicBezTo>
                    <a:pt x="58279" y="7594"/>
                    <a:pt x="56393" y="8567"/>
                    <a:pt x="55789" y="10257"/>
                  </a:cubicBezTo>
                  <a:cubicBezTo>
                    <a:pt x="55557" y="9033"/>
                    <a:pt x="54565" y="7961"/>
                    <a:pt x="53341" y="7655"/>
                  </a:cubicBezTo>
                  <a:cubicBezTo>
                    <a:pt x="53111" y="7598"/>
                    <a:pt x="52876" y="7570"/>
                    <a:pt x="52640" y="7570"/>
                  </a:cubicBezTo>
                  <a:cubicBezTo>
                    <a:pt x="51621" y="7570"/>
                    <a:pt x="50595" y="8089"/>
                    <a:pt x="49974" y="8959"/>
                  </a:cubicBezTo>
                  <a:cubicBezTo>
                    <a:pt x="49361" y="8041"/>
                    <a:pt x="48596" y="7123"/>
                    <a:pt x="47598" y="6664"/>
                  </a:cubicBezTo>
                  <a:cubicBezTo>
                    <a:pt x="47133" y="6411"/>
                    <a:pt x="46600" y="6277"/>
                    <a:pt x="46070" y="6277"/>
                  </a:cubicBezTo>
                  <a:cubicBezTo>
                    <a:pt x="45469" y="6277"/>
                    <a:pt x="44872" y="6449"/>
                    <a:pt x="44384" y="6817"/>
                  </a:cubicBezTo>
                  <a:cubicBezTo>
                    <a:pt x="44617" y="5745"/>
                    <a:pt x="44158" y="4594"/>
                    <a:pt x="43313" y="3982"/>
                  </a:cubicBezTo>
                  <a:cubicBezTo>
                    <a:pt x="42826" y="3627"/>
                    <a:pt x="42208" y="3426"/>
                    <a:pt x="41596" y="3426"/>
                  </a:cubicBezTo>
                  <a:cubicBezTo>
                    <a:pt x="41155" y="3426"/>
                    <a:pt x="40716" y="3530"/>
                    <a:pt x="40332" y="3756"/>
                  </a:cubicBezTo>
                  <a:cubicBezTo>
                    <a:pt x="39566" y="1613"/>
                    <a:pt x="37424" y="83"/>
                    <a:pt x="35201" y="3"/>
                  </a:cubicBezTo>
                  <a:cubicBezTo>
                    <a:pt x="35143" y="1"/>
                    <a:pt x="35085" y="0"/>
                    <a:pt x="35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4202615" y="799703"/>
              <a:ext cx="4114798" cy="966993"/>
            </a:xfrm>
            <a:custGeom>
              <a:avLst/>
              <a:gdLst/>
              <a:ahLst/>
              <a:cxnLst/>
              <a:rect l="l" t="t" r="r" b="b"/>
              <a:pathLst>
                <a:path w="78820" h="18523" extrusionOk="0">
                  <a:moveTo>
                    <a:pt x="35012" y="0"/>
                  </a:moveTo>
                  <a:cubicBezTo>
                    <a:pt x="32784" y="0"/>
                    <a:pt x="30664" y="1358"/>
                    <a:pt x="29771" y="3371"/>
                  </a:cubicBezTo>
                  <a:cubicBezTo>
                    <a:pt x="29161" y="3158"/>
                    <a:pt x="28521" y="3055"/>
                    <a:pt x="27884" y="3055"/>
                  </a:cubicBezTo>
                  <a:cubicBezTo>
                    <a:pt x="26445" y="3055"/>
                    <a:pt x="25016" y="3585"/>
                    <a:pt x="23955" y="4595"/>
                  </a:cubicBezTo>
                  <a:cubicBezTo>
                    <a:pt x="22425" y="6046"/>
                    <a:pt x="21886" y="8342"/>
                    <a:pt x="22498" y="10331"/>
                  </a:cubicBezTo>
                  <a:cubicBezTo>
                    <a:pt x="22401" y="10234"/>
                    <a:pt x="22278" y="10192"/>
                    <a:pt x="22147" y="10192"/>
                  </a:cubicBezTo>
                  <a:cubicBezTo>
                    <a:pt x="21767" y="10192"/>
                    <a:pt x="21314" y="10547"/>
                    <a:pt x="21200" y="10943"/>
                  </a:cubicBezTo>
                  <a:lnTo>
                    <a:pt x="21200" y="11482"/>
                  </a:lnTo>
                  <a:cubicBezTo>
                    <a:pt x="20419" y="9851"/>
                    <a:pt x="18416" y="8610"/>
                    <a:pt x="16610" y="8610"/>
                  </a:cubicBezTo>
                  <a:cubicBezTo>
                    <a:pt x="16295" y="8610"/>
                    <a:pt x="15986" y="8647"/>
                    <a:pt x="15691" y="8727"/>
                  </a:cubicBezTo>
                  <a:cubicBezTo>
                    <a:pt x="13315" y="9339"/>
                    <a:pt x="11712" y="11862"/>
                    <a:pt x="11938" y="14310"/>
                  </a:cubicBezTo>
                  <a:cubicBezTo>
                    <a:pt x="11224" y="13643"/>
                    <a:pt x="10225" y="13286"/>
                    <a:pt x="9228" y="13286"/>
                  </a:cubicBezTo>
                  <a:cubicBezTo>
                    <a:pt x="8514" y="13286"/>
                    <a:pt x="7801" y="13468"/>
                    <a:pt x="7194" y="13851"/>
                  </a:cubicBezTo>
                  <a:cubicBezTo>
                    <a:pt x="6888" y="14084"/>
                    <a:pt x="6661" y="14237"/>
                    <a:pt x="6355" y="14310"/>
                  </a:cubicBezTo>
                  <a:cubicBezTo>
                    <a:pt x="6049" y="14310"/>
                    <a:pt x="5743" y="14237"/>
                    <a:pt x="5437" y="14157"/>
                  </a:cubicBezTo>
                  <a:cubicBezTo>
                    <a:pt x="5030" y="14039"/>
                    <a:pt x="4601" y="13979"/>
                    <a:pt x="4173" y="13979"/>
                  </a:cubicBezTo>
                  <a:cubicBezTo>
                    <a:pt x="3230" y="13979"/>
                    <a:pt x="2293" y="14268"/>
                    <a:pt x="1610" y="14849"/>
                  </a:cubicBezTo>
                  <a:cubicBezTo>
                    <a:pt x="539" y="15767"/>
                    <a:pt x="0" y="17218"/>
                    <a:pt x="386" y="18522"/>
                  </a:cubicBezTo>
                  <a:cubicBezTo>
                    <a:pt x="386" y="18137"/>
                    <a:pt x="307" y="17757"/>
                    <a:pt x="307" y="17298"/>
                  </a:cubicBezTo>
                  <a:lnTo>
                    <a:pt x="75299" y="17298"/>
                  </a:lnTo>
                  <a:cubicBezTo>
                    <a:pt x="76450" y="17371"/>
                    <a:pt x="77595" y="17371"/>
                    <a:pt x="78819" y="17371"/>
                  </a:cubicBezTo>
                  <a:lnTo>
                    <a:pt x="78819" y="12780"/>
                  </a:lnTo>
                  <a:cubicBezTo>
                    <a:pt x="78121" y="12246"/>
                    <a:pt x="77243" y="11955"/>
                    <a:pt x="76379" y="11955"/>
                  </a:cubicBezTo>
                  <a:cubicBezTo>
                    <a:pt x="75638" y="11955"/>
                    <a:pt x="74907" y="12169"/>
                    <a:pt x="74308" y="12627"/>
                  </a:cubicBezTo>
                  <a:cubicBezTo>
                    <a:pt x="74001" y="12860"/>
                    <a:pt x="73695" y="13086"/>
                    <a:pt x="73389" y="13166"/>
                  </a:cubicBezTo>
                  <a:cubicBezTo>
                    <a:pt x="73334" y="13173"/>
                    <a:pt x="73279" y="13177"/>
                    <a:pt x="73225" y="13177"/>
                  </a:cubicBezTo>
                  <a:cubicBezTo>
                    <a:pt x="72756" y="13177"/>
                    <a:pt x="72344" y="12910"/>
                    <a:pt x="71932" y="12706"/>
                  </a:cubicBezTo>
                  <a:cubicBezTo>
                    <a:pt x="71482" y="12492"/>
                    <a:pt x="70980" y="12388"/>
                    <a:pt x="70474" y="12388"/>
                  </a:cubicBezTo>
                  <a:cubicBezTo>
                    <a:pt x="69350" y="12388"/>
                    <a:pt x="68207" y="12901"/>
                    <a:pt x="67574" y="13851"/>
                  </a:cubicBezTo>
                  <a:cubicBezTo>
                    <a:pt x="67574" y="13207"/>
                    <a:pt x="66974" y="12727"/>
                    <a:pt x="66420" y="12727"/>
                  </a:cubicBezTo>
                  <a:cubicBezTo>
                    <a:pt x="66316" y="12727"/>
                    <a:pt x="66213" y="12744"/>
                    <a:pt x="66117" y="12780"/>
                  </a:cubicBezTo>
                  <a:cubicBezTo>
                    <a:pt x="65351" y="10564"/>
                    <a:pt x="63747" y="8574"/>
                    <a:pt x="61525" y="7882"/>
                  </a:cubicBezTo>
                  <a:cubicBezTo>
                    <a:pt x="61041" y="7710"/>
                    <a:pt x="60522" y="7627"/>
                    <a:pt x="59999" y="7627"/>
                  </a:cubicBezTo>
                  <a:cubicBezTo>
                    <a:pt x="58210" y="7627"/>
                    <a:pt x="56381" y="8599"/>
                    <a:pt x="55789" y="10258"/>
                  </a:cubicBezTo>
                  <a:cubicBezTo>
                    <a:pt x="55556" y="9033"/>
                    <a:pt x="54565" y="7962"/>
                    <a:pt x="53340" y="7656"/>
                  </a:cubicBezTo>
                  <a:cubicBezTo>
                    <a:pt x="53149" y="7620"/>
                    <a:pt x="52955" y="7602"/>
                    <a:pt x="52760" y="7602"/>
                  </a:cubicBezTo>
                  <a:cubicBezTo>
                    <a:pt x="51703" y="7602"/>
                    <a:pt x="50631" y="8117"/>
                    <a:pt x="50047" y="8954"/>
                  </a:cubicBezTo>
                  <a:cubicBezTo>
                    <a:pt x="49361" y="8036"/>
                    <a:pt x="48596" y="7197"/>
                    <a:pt x="47598" y="6658"/>
                  </a:cubicBezTo>
                  <a:cubicBezTo>
                    <a:pt x="47119" y="6437"/>
                    <a:pt x="46568" y="6305"/>
                    <a:pt x="46023" y="6305"/>
                  </a:cubicBezTo>
                  <a:cubicBezTo>
                    <a:pt x="45438" y="6305"/>
                    <a:pt x="44859" y="6456"/>
                    <a:pt x="44384" y="6811"/>
                  </a:cubicBezTo>
                  <a:cubicBezTo>
                    <a:pt x="44617" y="5819"/>
                    <a:pt x="44157" y="4669"/>
                    <a:pt x="43313" y="3983"/>
                  </a:cubicBezTo>
                  <a:cubicBezTo>
                    <a:pt x="42832" y="3632"/>
                    <a:pt x="42225" y="3456"/>
                    <a:pt x="41622" y="3456"/>
                  </a:cubicBezTo>
                  <a:cubicBezTo>
                    <a:pt x="41172" y="3456"/>
                    <a:pt x="40724" y="3554"/>
                    <a:pt x="40331" y="3750"/>
                  </a:cubicBezTo>
                  <a:cubicBezTo>
                    <a:pt x="39566" y="1608"/>
                    <a:pt x="37423" y="77"/>
                    <a:pt x="35201" y="4"/>
                  </a:cubicBezTo>
                  <a:cubicBezTo>
                    <a:pt x="35138" y="2"/>
                    <a:pt x="35075" y="0"/>
                    <a:pt x="3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7458589" y="1339032"/>
              <a:ext cx="826875" cy="2576891"/>
            </a:xfrm>
            <a:custGeom>
              <a:avLst/>
              <a:gdLst/>
              <a:ahLst/>
              <a:cxnLst/>
              <a:rect l="l" t="t" r="r" b="b"/>
              <a:pathLst>
                <a:path w="15839" h="49361" extrusionOk="0">
                  <a:moveTo>
                    <a:pt x="15153" y="0"/>
                  </a:moveTo>
                  <a:cubicBezTo>
                    <a:pt x="14614" y="2222"/>
                    <a:pt x="13469" y="3906"/>
                    <a:pt x="11706" y="4977"/>
                  </a:cubicBezTo>
                  <a:cubicBezTo>
                    <a:pt x="11676" y="4987"/>
                    <a:pt x="11647" y="4991"/>
                    <a:pt x="11617" y="4991"/>
                  </a:cubicBezTo>
                  <a:cubicBezTo>
                    <a:pt x="11424" y="4991"/>
                    <a:pt x="11257" y="4794"/>
                    <a:pt x="11326" y="4592"/>
                  </a:cubicBezTo>
                  <a:cubicBezTo>
                    <a:pt x="11939" y="3141"/>
                    <a:pt x="12245" y="1531"/>
                    <a:pt x="12551" y="153"/>
                  </a:cubicBezTo>
                  <a:lnTo>
                    <a:pt x="12245" y="153"/>
                  </a:lnTo>
                  <a:cubicBezTo>
                    <a:pt x="11706" y="2835"/>
                    <a:pt x="10482" y="5663"/>
                    <a:pt x="8798" y="8191"/>
                  </a:cubicBezTo>
                  <a:cubicBezTo>
                    <a:pt x="8671" y="8349"/>
                    <a:pt x="8490" y="8429"/>
                    <a:pt x="8317" y="8429"/>
                  </a:cubicBezTo>
                  <a:cubicBezTo>
                    <a:pt x="8075" y="8429"/>
                    <a:pt x="7849" y="8273"/>
                    <a:pt x="7806" y="7959"/>
                  </a:cubicBezTo>
                  <a:cubicBezTo>
                    <a:pt x="7653" y="6814"/>
                    <a:pt x="7347" y="5743"/>
                    <a:pt x="6962" y="4824"/>
                  </a:cubicBezTo>
                  <a:lnTo>
                    <a:pt x="6655" y="4824"/>
                  </a:lnTo>
                  <a:cubicBezTo>
                    <a:pt x="7653" y="7040"/>
                    <a:pt x="7653" y="10181"/>
                    <a:pt x="7500" y="12703"/>
                  </a:cubicBezTo>
                  <a:cubicBezTo>
                    <a:pt x="7500" y="12927"/>
                    <a:pt x="7318" y="13046"/>
                    <a:pt x="7136" y="13046"/>
                  </a:cubicBezTo>
                  <a:cubicBezTo>
                    <a:pt x="7004" y="13046"/>
                    <a:pt x="6873" y="12984"/>
                    <a:pt x="6808" y="12856"/>
                  </a:cubicBezTo>
                  <a:cubicBezTo>
                    <a:pt x="6043" y="10560"/>
                    <a:pt x="5051" y="8344"/>
                    <a:pt x="3901" y="6275"/>
                  </a:cubicBezTo>
                  <a:lnTo>
                    <a:pt x="3521" y="6428"/>
                  </a:lnTo>
                  <a:cubicBezTo>
                    <a:pt x="4439" y="7959"/>
                    <a:pt x="5051" y="9722"/>
                    <a:pt x="5664" y="11479"/>
                  </a:cubicBezTo>
                  <a:cubicBezTo>
                    <a:pt x="5724" y="11604"/>
                    <a:pt x="5631" y="11730"/>
                    <a:pt x="5471" y="11730"/>
                  </a:cubicBezTo>
                  <a:cubicBezTo>
                    <a:pt x="5436" y="11730"/>
                    <a:pt x="5398" y="11724"/>
                    <a:pt x="5358" y="11711"/>
                  </a:cubicBezTo>
                  <a:cubicBezTo>
                    <a:pt x="4972" y="11558"/>
                    <a:pt x="4666" y="11326"/>
                    <a:pt x="4439" y="11173"/>
                  </a:cubicBezTo>
                  <a:cubicBezTo>
                    <a:pt x="3594" y="10713"/>
                    <a:pt x="3135" y="10254"/>
                    <a:pt x="2523" y="9569"/>
                  </a:cubicBezTo>
                  <a:cubicBezTo>
                    <a:pt x="1911" y="8650"/>
                    <a:pt x="1758" y="7579"/>
                    <a:pt x="1684" y="6508"/>
                  </a:cubicBezTo>
                  <a:cubicBezTo>
                    <a:pt x="1531" y="6508"/>
                    <a:pt x="1378" y="6581"/>
                    <a:pt x="1299" y="6581"/>
                  </a:cubicBezTo>
                  <a:cubicBezTo>
                    <a:pt x="1378" y="7193"/>
                    <a:pt x="1452" y="7806"/>
                    <a:pt x="1605" y="8418"/>
                  </a:cubicBezTo>
                  <a:cubicBezTo>
                    <a:pt x="1605" y="8513"/>
                    <a:pt x="1546" y="8580"/>
                    <a:pt x="1483" y="8580"/>
                  </a:cubicBezTo>
                  <a:cubicBezTo>
                    <a:pt x="1445" y="8580"/>
                    <a:pt x="1406" y="8555"/>
                    <a:pt x="1378" y="8497"/>
                  </a:cubicBezTo>
                  <a:cubicBezTo>
                    <a:pt x="766" y="7806"/>
                    <a:pt x="381" y="6967"/>
                    <a:pt x="381" y="6049"/>
                  </a:cubicBezTo>
                  <a:lnTo>
                    <a:pt x="1" y="6049"/>
                  </a:lnTo>
                  <a:cubicBezTo>
                    <a:pt x="1" y="7273"/>
                    <a:pt x="534" y="8571"/>
                    <a:pt x="1531" y="9336"/>
                  </a:cubicBezTo>
                  <a:cubicBezTo>
                    <a:pt x="1605" y="9416"/>
                    <a:pt x="1758" y="9489"/>
                    <a:pt x="1838" y="9569"/>
                  </a:cubicBezTo>
                  <a:cubicBezTo>
                    <a:pt x="1911" y="9642"/>
                    <a:pt x="1991" y="9795"/>
                    <a:pt x="2064" y="9875"/>
                  </a:cubicBezTo>
                  <a:cubicBezTo>
                    <a:pt x="2523" y="10713"/>
                    <a:pt x="3215" y="11326"/>
                    <a:pt x="4054" y="11864"/>
                  </a:cubicBezTo>
                  <a:cubicBezTo>
                    <a:pt x="4439" y="12170"/>
                    <a:pt x="4898" y="12397"/>
                    <a:pt x="5278" y="12630"/>
                  </a:cubicBezTo>
                  <a:cubicBezTo>
                    <a:pt x="5737" y="13009"/>
                    <a:pt x="6123" y="13468"/>
                    <a:pt x="6502" y="13927"/>
                  </a:cubicBezTo>
                  <a:cubicBezTo>
                    <a:pt x="6888" y="15305"/>
                    <a:pt x="7194" y="16682"/>
                    <a:pt x="7421" y="18139"/>
                  </a:cubicBezTo>
                  <a:cubicBezTo>
                    <a:pt x="7482" y="18315"/>
                    <a:pt x="7312" y="18494"/>
                    <a:pt x="7124" y="18494"/>
                  </a:cubicBezTo>
                  <a:cubicBezTo>
                    <a:pt x="7069" y="18494"/>
                    <a:pt x="7014" y="18480"/>
                    <a:pt x="6962" y="18445"/>
                  </a:cubicBezTo>
                  <a:cubicBezTo>
                    <a:pt x="6043" y="17680"/>
                    <a:pt x="4972" y="17141"/>
                    <a:pt x="3901" y="16682"/>
                  </a:cubicBezTo>
                  <a:cubicBezTo>
                    <a:pt x="3901" y="16835"/>
                    <a:pt x="3901" y="16762"/>
                    <a:pt x="3827" y="16915"/>
                  </a:cubicBezTo>
                  <a:cubicBezTo>
                    <a:pt x="4207" y="17068"/>
                    <a:pt x="4592" y="17374"/>
                    <a:pt x="4972" y="17600"/>
                  </a:cubicBezTo>
                  <a:cubicBezTo>
                    <a:pt x="5051" y="17754"/>
                    <a:pt x="5051" y="17907"/>
                    <a:pt x="4898" y="17986"/>
                  </a:cubicBezTo>
                  <a:cubicBezTo>
                    <a:pt x="4634" y="18017"/>
                    <a:pt x="4363" y="18032"/>
                    <a:pt x="4090" y="18032"/>
                  </a:cubicBezTo>
                  <a:cubicBezTo>
                    <a:pt x="3018" y="18032"/>
                    <a:pt x="1910" y="17798"/>
                    <a:pt x="993" y="17374"/>
                  </a:cubicBezTo>
                  <a:cubicBezTo>
                    <a:pt x="993" y="17447"/>
                    <a:pt x="993" y="17527"/>
                    <a:pt x="919" y="17680"/>
                  </a:cubicBezTo>
                  <a:cubicBezTo>
                    <a:pt x="1959" y="18082"/>
                    <a:pt x="3087" y="18401"/>
                    <a:pt x="4267" y="18401"/>
                  </a:cubicBezTo>
                  <a:cubicBezTo>
                    <a:pt x="4650" y="18401"/>
                    <a:pt x="5038" y="18367"/>
                    <a:pt x="5431" y="18292"/>
                  </a:cubicBezTo>
                  <a:cubicBezTo>
                    <a:pt x="5737" y="18292"/>
                    <a:pt x="6043" y="18292"/>
                    <a:pt x="6276" y="18519"/>
                  </a:cubicBezTo>
                  <a:lnTo>
                    <a:pt x="6502" y="18751"/>
                  </a:lnTo>
                  <a:cubicBezTo>
                    <a:pt x="6888" y="19057"/>
                    <a:pt x="7268" y="19364"/>
                    <a:pt x="7500" y="19743"/>
                  </a:cubicBezTo>
                  <a:cubicBezTo>
                    <a:pt x="7653" y="19896"/>
                    <a:pt x="7727" y="20129"/>
                    <a:pt x="7727" y="20355"/>
                  </a:cubicBezTo>
                  <a:cubicBezTo>
                    <a:pt x="8186" y="24567"/>
                    <a:pt x="8265" y="46220"/>
                    <a:pt x="8112" y="49361"/>
                  </a:cubicBezTo>
                  <a:lnTo>
                    <a:pt x="9410" y="49361"/>
                  </a:lnTo>
                  <a:lnTo>
                    <a:pt x="9410" y="34515"/>
                  </a:lnTo>
                  <a:cubicBezTo>
                    <a:pt x="10482" y="31607"/>
                    <a:pt x="12471" y="29079"/>
                    <a:pt x="15153" y="27475"/>
                  </a:cubicBezTo>
                  <a:cubicBezTo>
                    <a:pt x="15153" y="27475"/>
                    <a:pt x="15073" y="27322"/>
                    <a:pt x="15073" y="27242"/>
                  </a:cubicBezTo>
                  <a:cubicBezTo>
                    <a:pt x="14234" y="27628"/>
                    <a:pt x="13469" y="28087"/>
                    <a:pt x="12777" y="28620"/>
                  </a:cubicBezTo>
                  <a:cubicBezTo>
                    <a:pt x="12732" y="28665"/>
                    <a:pt x="12681" y="28683"/>
                    <a:pt x="12631" y="28683"/>
                  </a:cubicBezTo>
                  <a:cubicBezTo>
                    <a:pt x="12511" y="28683"/>
                    <a:pt x="12398" y="28575"/>
                    <a:pt x="12398" y="28467"/>
                  </a:cubicBezTo>
                  <a:cubicBezTo>
                    <a:pt x="12318" y="27628"/>
                    <a:pt x="12318" y="27016"/>
                    <a:pt x="12318" y="26251"/>
                  </a:cubicBezTo>
                  <a:cubicBezTo>
                    <a:pt x="12165" y="26251"/>
                    <a:pt x="12012" y="26251"/>
                    <a:pt x="11939" y="26324"/>
                  </a:cubicBezTo>
                  <a:cubicBezTo>
                    <a:pt x="12012" y="27395"/>
                    <a:pt x="11786" y="28699"/>
                    <a:pt x="11400" y="29691"/>
                  </a:cubicBezTo>
                  <a:cubicBezTo>
                    <a:pt x="11020" y="30077"/>
                    <a:pt x="10941" y="30150"/>
                    <a:pt x="10561" y="30609"/>
                  </a:cubicBezTo>
                  <a:cubicBezTo>
                    <a:pt x="10329" y="30762"/>
                    <a:pt x="10175" y="30995"/>
                    <a:pt x="9949" y="31222"/>
                  </a:cubicBezTo>
                  <a:cubicBezTo>
                    <a:pt x="9889" y="31313"/>
                    <a:pt x="9792" y="31356"/>
                    <a:pt x="9693" y="31356"/>
                  </a:cubicBezTo>
                  <a:cubicBezTo>
                    <a:pt x="9541" y="31356"/>
                    <a:pt x="9381" y="31254"/>
                    <a:pt x="9337" y="31069"/>
                  </a:cubicBezTo>
                  <a:cubicBezTo>
                    <a:pt x="9337" y="27475"/>
                    <a:pt x="9337" y="24641"/>
                    <a:pt x="9257" y="24028"/>
                  </a:cubicBezTo>
                  <a:cubicBezTo>
                    <a:pt x="9949" y="22957"/>
                    <a:pt x="11020" y="21965"/>
                    <a:pt x="12398" y="21047"/>
                  </a:cubicBezTo>
                  <a:cubicBezTo>
                    <a:pt x="13775" y="20202"/>
                    <a:pt x="15073" y="19284"/>
                    <a:pt x="15838" y="17833"/>
                  </a:cubicBezTo>
                  <a:lnTo>
                    <a:pt x="15379" y="17600"/>
                  </a:lnTo>
                  <a:cubicBezTo>
                    <a:pt x="14693" y="18904"/>
                    <a:pt x="13849" y="19590"/>
                    <a:pt x="12624" y="20355"/>
                  </a:cubicBezTo>
                  <a:cubicBezTo>
                    <a:pt x="12551" y="20435"/>
                    <a:pt x="12398" y="20508"/>
                    <a:pt x="12245" y="20588"/>
                  </a:cubicBezTo>
                  <a:cubicBezTo>
                    <a:pt x="12223" y="20607"/>
                    <a:pt x="12197" y="20617"/>
                    <a:pt x="12170" y="20617"/>
                  </a:cubicBezTo>
                  <a:cubicBezTo>
                    <a:pt x="12094" y="20617"/>
                    <a:pt x="12012" y="20547"/>
                    <a:pt x="12012" y="20435"/>
                  </a:cubicBezTo>
                  <a:cubicBezTo>
                    <a:pt x="12398" y="19131"/>
                    <a:pt x="12471" y="17754"/>
                    <a:pt x="12624" y="16303"/>
                  </a:cubicBezTo>
                  <a:lnTo>
                    <a:pt x="12624" y="16303"/>
                  </a:lnTo>
                  <a:lnTo>
                    <a:pt x="12398" y="16376"/>
                  </a:lnTo>
                  <a:cubicBezTo>
                    <a:pt x="12245" y="18060"/>
                    <a:pt x="12092" y="19211"/>
                    <a:pt x="11479" y="20814"/>
                  </a:cubicBezTo>
                  <a:lnTo>
                    <a:pt x="11247" y="21200"/>
                  </a:lnTo>
                  <a:cubicBezTo>
                    <a:pt x="10714" y="21659"/>
                    <a:pt x="10175" y="22192"/>
                    <a:pt x="9716" y="22651"/>
                  </a:cubicBezTo>
                  <a:cubicBezTo>
                    <a:pt x="9640" y="22729"/>
                    <a:pt x="9546" y="22764"/>
                    <a:pt x="9455" y="22764"/>
                  </a:cubicBezTo>
                  <a:cubicBezTo>
                    <a:pt x="9274" y="22764"/>
                    <a:pt x="9104" y="22628"/>
                    <a:pt x="9104" y="22424"/>
                  </a:cubicBezTo>
                  <a:cubicBezTo>
                    <a:pt x="8798" y="20435"/>
                    <a:pt x="8419" y="18366"/>
                    <a:pt x="7959" y="16456"/>
                  </a:cubicBezTo>
                  <a:cubicBezTo>
                    <a:pt x="7806" y="15764"/>
                    <a:pt x="7727" y="15078"/>
                    <a:pt x="7806" y="14466"/>
                  </a:cubicBezTo>
                  <a:cubicBezTo>
                    <a:pt x="7959" y="13395"/>
                    <a:pt x="8112" y="12244"/>
                    <a:pt x="8033" y="11020"/>
                  </a:cubicBezTo>
                  <a:cubicBezTo>
                    <a:pt x="8033" y="10407"/>
                    <a:pt x="8265" y="9875"/>
                    <a:pt x="8572" y="9416"/>
                  </a:cubicBezTo>
                  <a:cubicBezTo>
                    <a:pt x="9337" y="8265"/>
                    <a:pt x="10102" y="7120"/>
                    <a:pt x="10714" y="5969"/>
                  </a:cubicBezTo>
                  <a:lnTo>
                    <a:pt x="10714" y="6049"/>
                  </a:lnTo>
                  <a:cubicBezTo>
                    <a:pt x="13236" y="5051"/>
                    <a:pt x="14767" y="2908"/>
                    <a:pt x="15532" y="153"/>
                  </a:cubicBezTo>
                  <a:lnTo>
                    <a:pt x="15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762213" y="830765"/>
              <a:ext cx="982811" cy="640294"/>
            </a:xfrm>
            <a:custGeom>
              <a:avLst/>
              <a:gdLst/>
              <a:ahLst/>
              <a:cxnLst/>
              <a:rect l="l" t="t" r="r" b="b"/>
              <a:pathLst>
                <a:path w="18826" h="12265" extrusionOk="0">
                  <a:moveTo>
                    <a:pt x="9230" y="0"/>
                  </a:moveTo>
                  <a:cubicBezTo>
                    <a:pt x="9056" y="0"/>
                    <a:pt x="8880" y="21"/>
                    <a:pt x="8724" y="21"/>
                  </a:cubicBezTo>
                  <a:cubicBezTo>
                    <a:pt x="8112" y="94"/>
                    <a:pt x="8112" y="860"/>
                    <a:pt x="7573" y="860"/>
                  </a:cubicBezTo>
                  <a:cubicBezTo>
                    <a:pt x="7394" y="860"/>
                    <a:pt x="7210" y="763"/>
                    <a:pt x="7029" y="763"/>
                  </a:cubicBezTo>
                  <a:cubicBezTo>
                    <a:pt x="6982" y="763"/>
                    <a:pt x="6935" y="770"/>
                    <a:pt x="6888" y="786"/>
                  </a:cubicBezTo>
                  <a:lnTo>
                    <a:pt x="6123" y="786"/>
                  </a:lnTo>
                  <a:cubicBezTo>
                    <a:pt x="5584" y="860"/>
                    <a:pt x="5357" y="1398"/>
                    <a:pt x="4898" y="1472"/>
                  </a:cubicBezTo>
                  <a:cubicBezTo>
                    <a:pt x="4666" y="1551"/>
                    <a:pt x="4359" y="1551"/>
                    <a:pt x="4133" y="1625"/>
                  </a:cubicBezTo>
                  <a:cubicBezTo>
                    <a:pt x="3900" y="1778"/>
                    <a:pt x="3747" y="2010"/>
                    <a:pt x="3521" y="2164"/>
                  </a:cubicBezTo>
                  <a:cubicBezTo>
                    <a:pt x="3135" y="2470"/>
                    <a:pt x="2676" y="2776"/>
                    <a:pt x="2370" y="3155"/>
                  </a:cubicBezTo>
                  <a:cubicBezTo>
                    <a:pt x="2143" y="3614"/>
                    <a:pt x="1911" y="3614"/>
                    <a:pt x="1452" y="3694"/>
                  </a:cubicBezTo>
                  <a:cubicBezTo>
                    <a:pt x="919" y="3694"/>
                    <a:pt x="919" y="4074"/>
                    <a:pt x="839" y="4533"/>
                  </a:cubicBezTo>
                  <a:cubicBezTo>
                    <a:pt x="766" y="4992"/>
                    <a:pt x="227" y="5071"/>
                    <a:pt x="154" y="5531"/>
                  </a:cubicBezTo>
                  <a:cubicBezTo>
                    <a:pt x="1" y="5990"/>
                    <a:pt x="74" y="6602"/>
                    <a:pt x="380" y="6981"/>
                  </a:cubicBezTo>
                  <a:cubicBezTo>
                    <a:pt x="686" y="7367"/>
                    <a:pt x="613" y="7594"/>
                    <a:pt x="613" y="8132"/>
                  </a:cubicBezTo>
                  <a:cubicBezTo>
                    <a:pt x="613" y="8591"/>
                    <a:pt x="1146" y="8591"/>
                    <a:pt x="1452" y="8818"/>
                  </a:cubicBezTo>
                  <a:cubicBezTo>
                    <a:pt x="1758" y="9051"/>
                    <a:pt x="1758" y="9510"/>
                    <a:pt x="1990" y="9816"/>
                  </a:cubicBezTo>
                  <a:cubicBezTo>
                    <a:pt x="2449" y="10275"/>
                    <a:pt x="2603" y="10428"/>
                    <a:pt x="3215" y="10501"/>
                  </a:cubicBezTo>
                  <a:cubicBezTo>
                    <a:pt x="3747" y="10581"/>
                    <a:pt x="3827" y="11193"/>
                    <a:pt x="4359" y="11346"/>
                  </a:cubicBezTo>
                  <a:cubicBezTo>
                    <a:pt x="4592" y="11420"/>
                    <a:pt x="4898" y="11499"/>
                    <a:pt x="5204" y="11499"/>
                  </a:cubicBezTo>
                  <a:cubicBezTo>
                    <a:pt x="5510" y="11499"/>
                    <a:pt x="5816" y="11499"/>
                    <a:pt x="6123" y="11573"/>
                  </a:cubicBezTo>
                  <a:cubicBezTo>
                    <a:pt x="6735" y="11805"/>
                    <a:pt x="7194" y="11879"/>
                    <a:pt x="7880" y="11958"/>
                  </a:cubicBezTo>
                  <a:lnTo>
                    <a:pt x="8724" y="11958"/>
                  </a:lnTo>
                  <a:cubicBezTo>
                    <a:pt x="8951" y="12032"/>
                    <a:pt x="9184" y="12265"/>
                    <a:pt x="9490" y="12265"/>
                  </a:cubicBezTo>
                  <a:cubicBezTo>
                    <a:pt x="10175" y="12265"/>
                    <a:pt x="10867" y="12265"/>
                    <a:pt x="11632" y="12032"/>
                  </a:cubicBezTo>
                  <a:cubicBezTo>
                    <a:pt x="11938" y="11958"/>
                    <a:pt x="12244" y="11879"/>
                    <a:pt x="12551" y="11726"/>
                  </a:cubicBezTo>
                  <a:cubicBezTo>
                    <a:pt x="12857" y="11499"/>
                    <a:pt x="13163" y="11499"/>
                    <a:pt x="13542" y="11499"/>
                  </a:cubicBezTo>
                  <a:cubicBezTo>
                    <a:pt x="14154" y="11499"/>
                    <a:pt x="14767" y="11267"/>
                    <a:pt x="15226" y="10887"/>
                  </a:cubicBezTo>
                  <a:cubicBezTo>
                    <a:pt x="15458" y="10655"/>
                    <a:pt x="15685" y="10581"/>
                    <a:pt x="15838" y="10348"/>
                  </a:cubicBezTo>
                  <a:cubicBezTo>
                    <a:pt x="16071" y="9969"/>
                    <a:pt x="16377" y="9889"/>
                    <a:pt x="16756" y="9663"/>
                  </a:cubicBezTo>
                  <a:cubicBezTo>
                    <a:pt x="16989" y="9510"/>
                    <a:pt x="17062" y="9204"/>
                    <a:pt x="17215" y="8898"/>
                  </a:cubicBezTo>
                  <a:cubicBezTo>
                    <a:pt x="17368" y="8665"/>
                    <a:pt x="17601" y="8438"/>
                    <a:pt x="17754" y="8132"/>
                  </a:cubicBezTo>
                  <a:cubicBezTo>
                    <a:pt x="17981" y="7673"/>
                    <a:pt x="18825" y="7826"/>
                    <a:pt x="18593" y="7134"/>
                  </a:cubicBezTo>
                  <a:cubicBezTo>
                    <a:pt x="18519" y="6828"/>
                    <a:pt x="18440" y="6675"/>
                    <a:pt x="18366" y="6369"/>
                  </a:cubicBezTo>
                  <a:cubicBezTo>
                    <a:pt x="18366" y="6063"/>
                    <a:pt x="18134" y="5837"/>
                    <a:pt x="18134" y="5531"/>
                  </a:cubicBezTo>
                  <a:cubicBezTo>
                    <a:pt x="18134" y="5298"/>
                    <a:pt x="18366" y="5071"/>
                    <a:pt x="18287" y="4765"/>
                  </a:cubicBezTo>
                  <a:cubicBezTo>
                    <a:pt x="18287" y="4533"/>
                    <a:pt x="17907" y="4306"/>
                    <a:pt x="17675" y="4153"/>
                  </a:cubicBezTo>
                  <a:cubicBezTo>
                    <a:pt x="17295" y="3767"/>
                    <a:pt x="17368" y="3082"/>
                    <a:pt x="16683" y="3082"/>
                  </a:cubicBezTo>
                  <a:cubicBezTo>
                    <a:pt x="15918" y="3082"/>
                    <a:pt x="16071" y="2776"/>
                    <a:pt x="15764" y="2164"/>
                  </a:cubicBezTo>
                  <a:cubicBezTo>
                    <a:pt x="15611" y="1931"/>
                    <a:pt x="15305" y="1857"/>
                    <a:pt x="15073" y="1857"/>
                  </a:cubicBezTo>
                  <a:cubicBezTo>
                    <a:pt x="14767" y="1704"/>
                    <a:pt x="14461" y="1625"/>
                    <a:pt x="14154" y="1551"/>
                  </a:cubicBezTo>
                  <a:cubicBezTo>
                    <a:pt x="13848" y="1472"/>
                    <a:pt x="13695" y="1319"/>
                    <a:pt x="13542" y="1092"/>
                  </a:cubicBezTo>
                  <a:cubicBezTo>
                    <a:pt x="13367" y="912"/>
                    <a:pt x="13236" y="736"/>
                    <a:pt x="13044" y="736"/>
                  </a:cubicBezTo>
                  <a:cubicBezTo>
                    <a:pt x="12988" y="736"/>
                    <a:pt x="12926" y="751"/>
                    <a:pt x="12857" y="786"/>
                  </a:cubicBezTo>
                  <a:cubicBezTo>
                    <a:pt x="12619" y="880"/>
                    <a:pt x="12384" y="1061"/>
                    <a:pt x="12167" y="1061"/>
                  </a:cubicBezTo>
                  <a:cubicBezTo>
                    <a:pt x="12031" y="1061"/>
                    <a:pt x="11903" y="991"/>
                    <a:pt x="11785" y="786"/>
                  </a:cubicBezTo>
                  <a:cubicBezTo>
                    <a:pt x="11706" y="633"/>
                    <a:pt x="11632" y="400"/>
                    <a:pt x="11400" y="247"/>
                  </a:cubicBezTo>
                  <a:cubicBezTo>
                    <a:pt x="11346" y="211"/>
                    <a:pt x="11282" y="196"/>
                    <a:pt x="11214" y="196"/>
                  </a:cubicBezTo>
                  <a:cubicBezTo>
                    <a:pt x="10994" y="196"/>
                    <a:pt x="10714" y="345"/>
                    <a:pt x="10481" y="400"/>
                  </a:cubicBezTo>
                  <a:cubicBezTo>
                    <a:pt x="10175" y="400"/>
                    <a:pt x="9949" y="174"/>
                    <a:pt x="9716" y="94"/>
                  </a:cubicBezTo>
                  <a:cubicBezTo>
                    <a:pt x="9566" y="19"/>
                    <a:pt x="9398" y="0"/>
                    <a:pt x="9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8049863" y="1275081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460" y="1"/>
                  </a:moveTo>
                  <a:cubicBezTo>
                    <a:pt x="227" y="1"/>
                    <a:pt x="0" y="233"/>
                    <a:pt x="0" y="460"/>
                  </a:cubicBezTo>
                  <a:cubicBezTo>
                    <a:pt x="0" y="693"/>
                    <a:pt x="153" y="999"/>
                    <a:pt x="380" y="1072"/>
                  </a:cubicBezTo>
                  <a:cubicBezTo>
                    <a:pt x="477" y="1106"/>
                    <a:pt x="574" y="1125"/>
                    <a:pt x="670" y="1125"/>
                  </a:cubicBezTo>
                  <a:cubicBezTo>
                    <a:pt x="803" y="1125"/>
                    <a:pt x="937" y="1088"/>
                    <a:pt x="1072" y="999"/>
                  </a:cubicBezTo>
                  <a:cubicBezTo>
                    <a:pt x="1145" y="919"/>
                    <a:pt x="1225" y="846"/>
                    <a:pt x="1225" y="766"/>
                  </a:cubicBezTo>
                  <a:cubicBezTo>
                    <a:pt x="1298" y="540"/>
                    <a:pt x="1145" y="387"/>
                    <a:pt x="992" y="233"/>
                  </a:cubicBezTo>
                  <a:cubicBezTo>
                    <a:pt x="839" y="80"/>
                    <a:pt x="686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8101650" y="1259107"/>
              <a:ext cx="44113" cy="21926"/>
            </a:xfrm>
            <a:custGeom>
              <a:avLst/>
              <a:gdLst/>
              <a:ahLst/>
              <a:cxnLst/>
              <a:rect l="l" t="t" r="r" b="b"/>
              <a:pathLst>
                <a:path w="845" h="420" extrusionOk="0">
                  <a:moveTo>
                    <a:pt x="153" y="1"/>
                  </a:moveTo>
                  <a:cubicBezTo>
                    <a:pt x="0" y="154"/>
                    <a:pt x="80" y="307"/>
                    <a:pt x="233" y="386"/>
                  </a:cubicBezTo>
                  <a:cubicBezTo>
                    <a:pt x="284" y="411"/>
                    <a:pt x="335" y="419"/>
                    <a:pt x="383" y="419"/>
                  </a:cubicBezTo>
                  <a:cubicBezTo>
                    <a:pt x="479" y="419"/>
                    <a:pt x="563" y="386"/>
                    <a:pt x="612" y="386"/>
                  </a:cubicBezTo>
                  <a:cubicBezTo>
                    <a:pt x="692" y="386"/>
                    <a:pt x="765" y="307"/>
                    <a:pt x="765" y="307"/>
                  </a:cubicBezTo>
                  <a:cubicBezTo>
                    <a:pt x="845" y="233"/>
                    <a:pt x="845" y="233"/>
                    <a:pt x="765" y="154"/>
                  </a:cubicBezTo>
                  <a:cubicBezTo>
                    <a:pt x="692" y="80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8089800" y="1201681"/>
              <a:ext cx="43852" cy="37692"/>
            </a:xfrm>
            <a:custGeom>
              <a:avLst/>
              <a:gdLst/>
              <a:ahLst/>
              <a:cxnLst/>
              <a:rect l="l" t="t" r="r" b="b"/>
              <a:pathLst>
                <a:path w="840" h="722" extrusionOk="0">
                  <a:moveTo>
                    <a:pt x="287" y="1"/>
                  </a:moveTo>
                  <a:cubicBezTo>
                    <a:pt x="240" y="1"/>
                    <a:pt x="194" y="10"/>
                    <a:pt x="154" y="29"/>
                  </a:cubicBezTo>
                  <a:cubicBezTo>
                    <a:pt x="1" y="109"/>
                    <a:pt x="1" y="262"/>
                    <a:pt x="74" y="415"/>
                  </a:cubicBezTo>
                  <a:cubicBezTo>
                    <a:pt x="74" y="568"/>
                    <a:pt x="227" y="642"/>
                    <a:pt x="460" y="721"/>
                  </a:cubicBezTo>
                  <a:cubicBezTo>
                    <a:pt x="533" y="721"/>
                    <a:pt x="613" y="721"/>
                    <a:pt x="686" y="642"/>
                  </a:cubicBezTo>
                  <a:cubicBezTo>
                    <a:pt x="839" y="489"/>
                    <a:pt x="766" y="262"/>
                    <a:pt x="613" y="182"/>
                  </a:cubicBezTo>
                  <a:cubicBezTo>
                    <a:pt x="554" y="70"/>
                    <a:pt x="417" y="1"/>
                    <a:pt x="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8161738" y="1251119"/>
              <a:ext cx="59775" cy="71991"/>
            </a:xfrm>
            <a:custGeom>
              <a:avLst/>
              <a:gdLst/>
              <a:ahLst/>
              <a:cxnLst/>
              <a:rect l="l" t="t" r="r" b="b"/>
              <a:pathLst>
                <a:path w="1145" h="1379" extrusionOk="0">
                  <a:moveTo>
                    <a:pt x="459" y="1"/>
                  </a:moveTo>
                  <a:cubicBezTo>
                    <a:pt x="227" y="154"/>
                    <a:pt x="73" y="386"/>
                    <a:pt x="73" y="613"/>
                  </a:cubicBezTo>
                  <a:cubicBezTo>
                    <a:pt x="0" y="846"/>
                    <a:pt x="0" y="999"/>
                    <a:pt x="73" y="1152"/>
                  </a:cubicBezTo>
                  <a:cubicBezTo>
                    <a:pt x="153" y="1305"/>
                    <a:pt x="380" y="1378"/>
                    <a:pt x="533" y="1378"/>
                  </a:cubicBezTo>
                  <a:cubicBezTo>
                    <a:pt x="686" y="1378"/>
                    <a:pt x="839" y="1305"/>
                    <a:pt x="992" y="1152"/>
                  </a:cubicBezTo>
                  <a:cubicBezTo>
                    <a:pt x="1071" y="1072"/>
                    <a:pt x="1145" y="846"/>
                    <a:pt x="1145" y="692"/>
                  </a:cubicBezTo>
                  <a:cubicBezTo>
                    <a:pt x="1145" y="539"/>
                    <a:pt x="612" y="15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8173536" y="1191344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307" y="1"/>
                  </a:moveTo>
                  <a:cubicBezTo>
                    <a:pt x="154" y="74"/>
                    <a:pt x="1" y="154"/>
                    <a:pt x="1" y="380"/>
                  </a:cubicBezTo>
                  <a:cubicBezTo>
                    <a:pt x="1" y="489"/>
                    <a:pt x="117" y="597"/>
                    <a:pt x="239" y="597"/>
                  </a:cubicBezTo>
                  <a:cubicBezTo>
                    <a:pt x="290" y="597"/>
                    <a:pt x="341" y="578"/>
                    <a:pt x="386" y="534"/>
                  </a:cubicBezTo>
                  <a:cubicBezTo>
                    <a:pt x="460" y="53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8217650" y="1219170"/>
              <a:ext cx="63951" cy="47976"/>
            </a:xfrm>
            <a:custGeom>
              <a:avLst/>
              <a:gdLst/>
              <a:ahLst/>
              <a:cxnLst/>
              <a:rect l="l" t="t" r="r" b="b"/>
              <a:pathLst>
                <a:path w="1225" h="919" extrusionOk="0">
                  <a:moveTo>
                    <a:pt x="306" y="1"/>
                  </a:moveTo>
                  <a:cubicBezTo>
                    <a:pt x="153" y="80"/>
                    <a:pt x="0" y="307"/>
                    <a:pt x="74" y="539"/>
                  </a:cubicBezTo>
                  <a:cubicBezTo>
                    <a:pt x="153" y="766"/>
                    <a:pt x="380" y="845"/>
                    <a:pt x="613" y="919"/>
                  </a:cubicBezTo>
                  <a:cubicBezTo>
                    <a:pt x="839" y="919"/>
                    <a:pt x="1145" y="845"/>
                    <a:pt x="1145" y="613"/>
                  </a:cubicBezTo>
                  <a:cubicBezTo>
                    <a:pt x="1225" y="460"/>
                    <a:pt x="1145" y="307"/>
                    <a:pt x="992" y="154"/>
                  </a:cubicBezTo>
                  <a:cubicBezTo>
                    <a:pt x="839" y="80"/>
                    <a:pt x="686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8265574" y="1187220"/>
              <a:ext cx="19890" cy="23075"/>
            </a:xfrm>
            <a:custGeom>
              <a:avLst/>
              <a:gdLst/>
              <a:ahLst/>
              <a:cxnLst/>
              <a:rect l="l" t="t" r="r" b="b"/>
              <a:pathLst>
                <a:path w="381" h="442" extrusionOk="0">
                  <a:moveTo>
                    <a:pt x="227" y="0"/>
                  </a:moveTo>
                  <a:cubicBezTo>
                    <a:pt x="154" y="0"/>
                    <a:pt x="1" y="80"/>
                    <a:pt x="1" y="153"/>
                  </a:cubicBezTo>
                  <a:lnTo>
                    <a:pt x="1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9" y="441"/>
                    <a:pt x="267" y="423"/>
                    <a:pt x="307" y="386"/>
                  </a:cubicBezTo>
                  <a:cubicBezTo>
                    <a:pt x="380" y="306"/>
                    <a:pt x="380" y="153"/>
                    <a:pt x="307" y="80"/>
                  </a:cubicBezTo>
                  <a:cubicBezTo>
                    <a:pt x="227" y="80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8285412" y="1241566"/>
              <a:ext cx="68128" cy="77681"/>
            </a:xfrm>
            <a:custGeom>
              <a:avLst/>
              <a:gdLst/>
              <a:ahLst/>
              <a:cxnLst/>
              <a:rect l="l" t="t" r="r" b="b"/>
              <a:pathLst>
                <a:path w="1305" h="1488" extrusionOk="0">
                  <a:moveTo>
                    <a:pt x="729" y="0"/>
                  </a:moveTo>
                  <a:cubicBezTo>
                    <a:pt x="646" y="0"/>
                    <a:pt x="591" y="54"/>
                    <a:pt x="539" y="110"/>
                  </a:cubicBezTo>
                  <a:cubicBezTo>
                    <a:pt x="233" y="263"/>
                    <a:pt x="0" y="569"/>
                    <a:pt x="0" y="949"/>
                  </a:cubicBezTo>
                  <a:cubicBezTo>
                    <a:pt x="0" y="1029"/>
                    <a:pt x="0" y="1182"/>
                    <a:pt x="80" y="1255"/>
                  </a:cubicBezTo>
                  <a:cubicBezTo>
                    <a:pt x="153" y="1408"/>
                    <a:pt x="233" y="1488"/>
                    <a:pt x="386" y="1488"/>
                  </a:cubicBezTo>
                  <a:cubicBezTo>
                    <a:pt x="539" y="1488"/>
                    <a:pt x="692" y="1488"/>
                    <a:pt x="845" y="1408"/>
                  </a:cubicBezTo>
                  <a:cubicBezTo>
                    <a:pt x="1151" y="1255"/>
                    <a:pt x="1304" y="875"/>
                    <a:pt x="1304" y="569"/>
                  </a:cubicBezTo>
                  <a:cubicBezTo>
                    <a:pt x="1304" y="416"/>
                    <a:pt x="1225" y="263"/>
                    <a:pt x="1072" y="184"/>
                  </a:cubicBezTo>
                  <a:cubicBezTo>
                    <a:pt x="998" y="110"/>
                    <a:pt x="918" y="31"/>
                    <a:pt x="845" y="31"/>
                  </a:cubicBezTo>
                  <a:cubicBezTo>
                    <a:pt x="801" y="9"/>
                    <a:pt x="762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8249599" y="1281502"/>
              <a:ext cx="19890" cy="26311"/>
            </a:xfrm>
            <a:custGeom>
              <a:avLst/>
              <a:gdLst/>
              <a:ahLst/>
              <a:cxnLst/>
              <a:rect l="l" t="t" r="r" b="b"/>
              <a:pathLst>
                <a:path w="381" h="504" extrusionOk="0">
                  <a:moveTo>
                    <a:pt x="280" y="1"/>
                  </a:moveTo>
                  <a:cubicBezTo>
                    <a:pt x="267" y="1"/>
                    <a:pt x="250" y="10"/>
                    <a:pt x="227" y="31"/>
                  </a:cubicBezTo>
                  <a:lnTo>
                    <a:pt x="74" y="31"/>
                  </a:lnTo>
                  <a:cubicBezTo>
                    <a:pt x="1" y="184"/>
                    <a:pt x="1" y="337"/>
                    <a:pt x="74" y="417"/>
                  </a:cubicBezTo>
                  <a:cubicBezTo>
                    <a:pt x="120" y="459"/>
                    <a:pt x="191" y="504"/>
                    <a:pt x="257" y="504"/>
                  </a:cubicBezTo>
                  <a:cubicBezTo>
                    <a:pt x="305" y="504"/>
                    <a:pt x="349" y="481"/>
                    <a:pt x="380" y="417"/>
                  </a:cubicBezTo>
                  <a:lnTo>
                    <a:pt x="380" y="264"/>
                  </a:lnTo>
                  <a:lnTo>
                    <a:pt x="380" y="110"/>
                  </a:lnTo>
                  <a:cubicBezTo>
                    <a:pt x="328" y="54"/>
                    <a:pt x="313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8197499" y="1136373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319" y="1"/>
                  </a:moveTo>
                  <a:cubicBezTo>
                    <a:pt x="252" y="1"/>
                    <a:pt x="194" y="19"/>
                    <a:pt x="154" y="56"/>
                  </a:cubicBezTo>
                  <a:cubicBezTo>
                    <a:pt x="80" y="136"/>
                    <a:pt x="80" y="209"/>
                    <a:pt x="1" y="289"/>
                  </a:cubicBezTo>
                  <a:cubicBezTo>
                    <a:pt x="1" y="515"/>
                    <a:pt x="80" y="748"/>
                    <a:pt x="307" y="821"/>
                  </a:cubicBezTo>
                  <a:cubicBezTo>
                    <a:pt x="348" y="843"/>
                    <a:pt x="400" y="853"/>
                    <a:pt x="456" y="853"/>
                  </a:cubicBezTo>
                  <a:cubicBezTo>
                    <a:pt x="608" y="853"/>
                    <a:pt x="787" y="780"/>
                    <a:pt x="846" y="668"/>
                  </a:cubicBezTo>
                  <a:lnTo>
                    <a:pt x="846" y="362"/>
                  </a:lnTo>
                  <a:cubicBezTo>
                    <a:pt x="919" y="289"/>
                    <a:pt x="846" y="209"/>
                    <a:pt x="846" y="136"/>
                  </a:cubicBezTo>
                  <a:cubicBezTo>
                    <a:pt x="766" y="136"/>
                    <a:pt x="766" y="136"/>
                    <a:pt x="692" y="56"/>
                  </a:cubicBezTo>
                  <a:lnTo>
                    <a:pt x="539" y="56"/>
                  </a:lnTo>
                  <a:cubicBezTo>
                    <a:pt x="463" y="19"/>
                    <a:pt x="38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8093663" y="1152400"/>
              <a:ext cx="28138" cy="18898"/>
            </a:xfrm>
            <a:custGeom>
              <a:avLst/>
              <a:gdLst/>
              <a:ahLst/>
              <a:cxnLst/>
              <a:rect l="l" t="t" r="r" b="b"/>
              <a:pathLst>
                <a:path w="539" h="362" extrusionOk="0">
                  <a:moveTo>
                    <a:pt x="230" y="0"/>
                  </a:moveTo>
                  <a:cubicBezTo>
                    <a:pt x="173" y="0"/>
                    <a:pt x="116" y="18"/>
                    <a:pt x="80" y="55"/>
                  </a:cubicBezTo>
                  <a:cubicBezTo>
                    <a:pt x="0" y="135"/>
                    <a:pt x="0" y="208"/>
                    <a:pt x="80" y="288"/>
                  </a:cubicBezTo>
                  <a:cubicBezTo>
                    <a:pt x="233" y="361"/>
                    <a:pt x="306" y="361"/>
                    <a:pt x="386" y="361"/>
                  </a:cubicBezTo>
                  <a:cubicBezTo>
                    <a:pt x="459" y="361"/>
                    <a:pt x="459" y="288"/>
                    <a:pt x="539" y="288"/>
                  </a:cubicBezTo>
                  <a:cubicBezTo>
                    <a:pt x="539" y="208"/>
                    <a:pt x="539" y="135"/>
                    <a:pt x="459" y="135"/>
                  </a:cubicBezTo>
                  <a:cubicBezTo>
                    <a:pt x="459" y="55"/>
                    <a:pt x="386" y="55"/>
                    <a:pt x="386" y="55"/>
                  </a:cubicBezTo>
                  <a:cubicBezTo>
                    <a:pt x="346" y="18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8041875" y="1215359"/>
              <a:ext cx="27825" cy="278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27" y="0"/>
                  </a:moveTo>
                  <a:cubicBezTo>
                    <a:pt x="74" y="0"/>
                    <a:pt x="0" y="74"/>
                    <a:pt x="0" y="227"/>
                  </a:cubicBezTo>
                  <a:cubicBezTo>
                    <a:pt x="74" y="380"/>
                    <a:pt x="227" y="533"/>
                    <a:pt x="380" y="533"/>
                  </a:cubicBezTo>
                  <a:cubicBezTo>
                    <a:pt x="533" y="459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8329525" y="1167382"/>
              <a:ext cx="67762" cy="54606"/>
            </a:xfrm>
            <a:custGeom>
              <a:avLst/>
              <a:gdLst/>
              <a:ahLst/>
              <a:cxnLst/>
              <a:rect l="l" t="t" r="r" b="b"/>
              <a:pathLst>
                <a:path w="1298" h="1046" extrusionOk="0">
                  <a:moveTo>
                    <a:pt x="380" y="1"/>
                  </a:moveTo>
                  <a:cubicBezTo>
                    <a:pt x="306" y="1"/>
                    <a:pt x="227" y="1"/>
                    <a:pt x="153" y="74"/>
                  </a:cubicBezTo>
                  <a:cubicBezTo>
                    <a:pt x="153" y="74"/>
                    <a:pt x="73" y="154"/>
                    <a:pt x="73" y="227"/>
                  </a:cubicBezTo>
                  <a:cubicBezTo>
                    <a:pt x="0" y="533"/>
                    <a:pt x="153" y="839"/>
                    <a:pt x="380" y="993"/>
                  </a:cubicBezTo>
                  <a:cubicBezTo>
                    <a:pt x="477" y="1026"/>
                    <a:pt x="573" y="1045"/>
                    <a:pt x="670" y="1045"/>
                  </a:cubicBezTo>
                  <a:cubicBezTo>
                    <a:pt x="803" y="1045"/>
                    <a:pt x="936" y="1008"/>
                    <a:pt x="1071" y="919"/>
                  </a:cubicBezTo>
                  <a:cubicBezTo>
                    <a:pt x="1224" y="839"/>
                    <a:pt x="1298" y="533"/>
                    <a:pt x="1145" y="307"/>
                  </a:cubicBezTo>
                  <a:cubicBezTo>
                    <a:pt x="1071" y="307"/>
                    <a:pt x="992" y="227"/>
                    <a:pt x="918" y="227"/>
                  </a:cubicBezTo>
                  <a:cubicBezTo>
                    <a:pt x="765" y="74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8381260" y="1267094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539" y="1"/>
                  </a:moveTo>
                  <a:cubicBezTo>
                    <a:pt x="386" y="1"/>
                    <a:pt x="233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154" y="540"/>
                    <a:pt x="233" y="540"/>
                    <a:pt x="307" y="540"/>
                  </a:cubicBezTo>
                  <a:cubicBezTo>
                    <a:pt x="460" y="540"/>
                    <a:pt x="539" y="460"/>
                    <a:pt x="613" y="386"/>
                  </a:cubicBezTo>
                  <a:cubicBezTo>
                    <a:pt x="693" y="307"/>
                    <a:pt x="766" y="154"/>
                    <a:pt x="613" y="80"/>
                  </a:cubicBezTo>
                  <a:cubicBezTo>
                    <a:pt x="613" y="80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8205486" y="1329427"/>
              <a:ext cx="76115" cy="72200"/>
            </a:xfrm>
            <a:custGeom>
              <a:avLst/>
              <a:gdLst/>
              <a:ahLst/>
              <a:cxnLst/>
              <a:rect l="l" t="t" r="r" b="b"/>
              <a:pathLst>
                <a:path w="1458" h="1383" extrusionOk="0">
                  <a:moveTo>
                    <a:pt x="873" y="1"/>
                  </a:moveTo>
                  <a:cubicBezTo>
                    <a:pt x="711" y="1"/>
                    <a:pt x="547" y="54"/>
                    <a:pt x="386" y="111"/>
                  </a:cubicBezTo>
                  <a:cubicBezTo>
                    <a:pt x="154" y="264"/>
                    <a:pt x="1" y="490"/>
                    <a:pt x="1" y="723"/>
                  </a:cubicBezTo>
                  <a:cubicBezTo>
                    <a:pt x="1" y="949"/>
                    <a:pt x="154" y="1182"/>
                    <a:pt x="386" y="1335"/>
                  </a:cubicBezTo>
                  <a:cubicBezTo>
                    <a:pt x="449" y="1365"/>
                    <a:pt x="524" y="1383"/>
                    <a:pt x="607" y="1383"/>
                  </a:cubicBezTo>
                  <a:cubicBezTo>
                    <a:pt x="726" y="1383"/>
                    <a:pt x="861" y="1346"/>
                    <a:pt x="999" y="1256"/>
                  </a:cubicBezTo>
                  <a:cubicBezTo>
                    <a:pt x="1225" y="1182"/>
                    <a:pt x="1378" y="1029"/>
                    <a:pt x="1458" y="796"/>
                  </a:cubicBezTo>
                  <a:lnTo>
                    <a:pt x="1458" y="490"/>
                  </a:lnTo>
                  <a:cubicBezTo>
                    <a:pt x="1458" y="337"/>
                    <a:pt x="1378" y="264"/>
                    <a:pt x="1305" y="184"/>
                  </a:cubicBezTo>
                  <a:cubicBezTo>
                    <a:pt x="1225" y="111"/>
                    <a:pt x="1152" y="111"/>
                    <a:pt x="1072" y="31"/>
                  </a:cubicBezTo>
                  <a:cubicBezTo>
                    <a:pt x="1006" y="10"/>
                    <a:pt x="940" y="1"/>
                    <a:pt x="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8293399" y="1343157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1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53" y="460"/>
                    <a:pt x="306" y="460"/>
                    <a:pt x="459" y="460"/>
                  </a:cubicBezTo>
                  <a:cubicBezTo>
                    <a:pt x="539" y="460"/>
                    <a:pt x="539" y="380"/>
                    <a:pt x="612" y="307"/>
                  </a:cubicBezTo>
                  <a:cubicBezTo>
                    <a:pt x="612" y="154"/>
                    <a:pt x="459" y="74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8345500" y="1329427"/>
              <a:ext cx="39989" cy="38527"/>
            </a:xfrm>
            <a:custGeom>
              <a:avLst/>
              <a:gdLst/>
              <a:ahLst/>
              <a:cxnLst/>
              <a:rect l="l" t="t" r="r" b="b"/>
              <a:pathLst>
                <a:path w="766" h="738" extrusionOk="0">
                  <a:moveTo>
                    <a:pt x="437" y="1"/>
                  </a:moveTo>
                  <a:lnTo>
                    <a:pt x="437" y="1"/>
                  </a:lnTo>
                  <a:cubicBezTo>
                    <a:pt x="437" y="1"/>
                    <a:pt x="424" y="10"/>
                    <a:pt x="380" y="31"/>
                  </a:cubicBezTo>
                  <a:cubicBezTo>
                    <a:pt x="306" y="31"/>
                    <a:pt x="227" y="111"/>
                    <a:pt x="153" y="184"/>
                  </a:cubicBezTo>
                  <a:cubicBezTo>
                    <a:pt x="0" y="337"/>
                    <a:pt x="74" y="643"/>
                    <a:pt x="306" y="723"/>
                  </a:cubicBezTo>
                  <a:cubicBezTo>
                    <a:pt x="336" y="733"/>
                    <a:pt x="366" y="737"/>
                    <a:pt x="395" y="737"/>
                  </a:cubicBezTo>
                  <a:cubicBezTo>
                    <a:pt x="590" y="737"/>
                    <a:pt x="765" y="539"/>
                    <a:pt x="765" y="337"/>
                  </a:cubicBezTo>
                  <a:cubicBezTo>
                    <a:pt x="765" y="337"/>
                    <a:pt x="765" y="264"/>
                    <a:pt x="686" y="264"/>
                  </a:cubicBezTo>
                  <a:cubicBezTo>
                    <a:pt x="686" y="184"/>
                    <a:pt x="612" y="111"/>
                    <a:pt x="533" y="111"/>
                  </a:cubicBezTo>
                  <a:cubicBezTo>
                    <a:pt x="372" y="54"/>
                    <a:pt x="439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8129736" y="1335169"/>
              <a:ext cx="48029" cy="49490"/>
            </a:xfrm>
            <a:custGeom>
              <a:avLst/>
              <a:gdLst/>
              <a:ahLst/>
              <a:cxnLst/>
              <a:rect l="l" t="t" r="r" b="b"/>
              <a:pathLst>
                <a:path w="920" h="948" extrusionOk="0">
                  <a:moveTo>
                    <a:pt x="227" y="1"/>
                  </a:moveTo>
                  <a:cubicBezTo>
                    <a:pt x="74" y="74"/>
                    <a:pt x="1" y="227"/>
                    <a:pt x="1" y="380"/>
                  </a:cubicBezTo>
                  <a:cubicBezTo>
                    <a:pt x="1" y="613"/>
                    <a:pt x="154" y="766"/>
                    <a:pt x="307" y="919"/>
                  </a:cubicBezTo>
                  <a:cubicBezTo>
                    <a:pt x="348" y="939"/>
                    <a:pt x="394" y="948"/>
                    <a:pt x="442" y="948"/>
                  </a:cubicBezTo>
                  <a:cubicBezTo>
                    <a:pt x="575" y="948"/>
                    <a:pt x="727" y="878"/>
                    <a:pt x="840" y="766"/>
                  </a:cubicBezTo>
                  <a:cubicBezTo>
                    <a:pt x="919" y="613"/>
                    <a:pt x="919" y="460"/>
                    <a:pt x="840" y="307"/>
                  </a:cubicBezTo>
                  <a:cubicBezTo>
                    <a:pt x="766" y="15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8401411" y="1303220"/>
              <a:ext cx="51840" cy="41607"/>
            </a:xfrm>
            <a:custGeom>
              <a:avLst/>
              <a:gdLst/>
              <a:ahLst/>
              <a:cxnLst/>
              <a:rect l="l" t="t" r="r" b="b"/>
              <a:pathLst>
                <a:path w="993" h="797" extrusionOk="0">
                  <a:moveTo>
                    <a:pt x="227" y="1"/>
                  </a:moveTo>
                  <a:cubicBezTo>
                    <a:pt x="74" y="74"/>
                    <a:pt x="0" y="227"/>
                    <a:pt x="0" y="307"/>
                  </a:cubicBezTo>
                  <a:cubicBezTo>
                    <a:pt x="0" y="533"/>
                    <a:pt x="74" y="686"/>
                    <a:pt x="227" y="766"/>
                  </a:cubicBezTo>
                  <a:cubicBezTo>
                    <a:pt x="271" y="787"/>
                    <a:pt x="316" y="796"/>
                    <a:pt x="360" y="796"/>
                  </a:cubicBezTo>
                  <a:cubicBezTo>
                    <a:pt x="469" y="796"/>
                    <a:pt x="577" y="743"/>
                    <a:pt x="686" y="686"/>
                  </a:cubicBezTo>
                  <a:cubicBezTo>
                    <a:pt x="839" y="613"/>
                    <a:pt x="992" y="380"/>
                    <a:pt x="919" y="227"/>
                  </a:cubicBezTo>
                  <a:cubicBezTo>
                    <a:pt x="839" y="7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8097787" y="1362994"/>
              <a:ext cx="16027" cy="14670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227" y="0"/>
                  </a:moveTo>
                  <a:cubicBezTo>
                    <a:pt x="74" y="0"/>
                    <a:pt x="1" y="80"/>
                    <a:pt x="1" y="153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3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8297523" y="1383146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613" y="0"/>
                  </a:moveTo>
                  <a:cubicBezTo>
                    <a:pt x="380" y="0"/>
                    <a:pt x="227" y="74"/>
                    <a:pt x="74" y="227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12"/>
                    <a:pt x="1" y="686"/>
                    <a:pt x="74" y="686"/>
                  </a:cubicBezTo>
                  <a:lnTo>
                    <a:pt x="154" y="765"/>
                  </a:lnTo>
                  <a:cubicBezTo>
                    <a:pt x="227" y="765"/>
                    <a:pt x="380" y="765"/>
                    <a:pt x="533" y="686"/>
                  </a:cubicBezTo>
                  <a:cubicBezTo>
                    <a:pt x="686" y="612"/>
                    <a:pt x="766" y="533"/>
                    <a:pt x="840" y="380"/>
                  </a:cubicBezTo>
                  <a:cubicBezTo>
                    <a:pt x="840" y="306"/>
                    <a:pt x="919" y="153"/>
                    <a:pt x="840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8357298" y="1381475"/>
              <a:ext cx="68128" cy="58156"/>
            </a:xfrm>
            <a:custGeom>
              <a:avLst/>
              <a:gdLst/>
              <a:ahLst/>
              <a:cxnLst/>
              <a:rect l="l" t="t" r="r" b="b"/>
              <a:pathLst>
                <a:path w="1305" h="1114" extrusionOk="0">
                  <a:moveTo>
                    <a:pt x="618" y="1"/>
                  </a:moveTo>
                  <a:cubicBezTo>
                    <a:pt x="546" y="1"/>
                    <a:pt x="469" y="11"/>
                    <a:pt x="386" y="32"/>
                  </a:cubicBezTo>
                  <a:cubicBezTo>
                    <a:pt x="154" y="106"/>
                    <a:pt x="1" y="338"/>
                    <a:pt x="1" y="644"/>
                  </a:cubicBezTo>
                  <a:cubicBezTo>
                    <a:pt x="1" y="797"/>
                    <a:pt x="1" y="950"/>
                    <a:pt x="154" y="1024"/>
                  </a:cubicBezTo>
                  <a:cubicBezTo>
                    <a:pt x="253" y="1089"/>
                    <a:pt x="338" y="1113"/>
                    <a:pt x="420" y="1113"/>
                  </a:cubicBezTo>
                  <a:cubicBezTo>
                    <a:pt x="530" y="1113"/>
                    <a:pt x="636" y="1069"/>
                    <a:pt x="766" y="1024"/>
                  </a:cubicBezTo>
                  <a:cubicBezTo>
                    <a:pt x="845" y="950"/>
                    <a:pt x="998" y="871"/>
                    <a:pt x="1072" y="797"/>
                  </a:cubicBezTo>
                  <a:cubicBezTo>
                    <a:pt x="1225" y="718"/>
                    <a:pt x="1305" y="565"/>
                    <a:pt x="1225" y="412"/>
                  </a:cubicBezTo>
                  <a:cubicBezTo>
                    <a:pt x="1225" y="338"/>
                    <a:pt x="1152" y="259"/>
                    <a:pt x="1152" y="185"/>
                  </a:cubicBezTo>
                  <a:cubicBezTo>
                    <a:pt x="982" y="73"/>
                    <a:pt x="815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8417386" y="1361272"/>
              <a:ext cx="24014" cy="21926"/>
            </a:xfrm>
            <a:custGeom>
              <a:avLst/>
              <a:gdLst/>
              <a:ahLst/>
              <a:cxnLst/>
              <a:rect l="l" t="t" r="r" b="b"/>
              <a:pathLst>
                <a:path w="460" h="420" extrusionOk="0">
                  <a:moveTo>
                    <a:pt x="229" y="1"/>
                  </a:moveTo>
                  <a:cubicBezTo>
                    <a:pt x="177" y="1"/>
                    <a:pt x="127" y="33"/>
                    <a:pt x="74" y="33"/>
                  </a:cubicBezTo>
                  <a:cubicBezTo>
                    <a:pt x="1" y="186"/>
                    <a:pt x="74" y="339"/>
                    <a:pt x="154" y="419"/>
                  </a:cubicBezTo>
                  <a:cubicBezTo>
                    <a:pt x="307" y="419"/>
                    <a:pt x="460" y="339"/>
                    <a:pt x="460" y="186"/>
                  </a:cubicBezTo>
                  <a:cubicBezTo>
                    <a:pt x="460" y="113"/>
                    <a:pt x="380" y="33"/>
                    <a:pt x="307" y="33"/>
                  </a:cubicBezTo>
                  <a:cubicBezTo>
                    <a:pt x="280" y="9"/>
                    <a:pt x="25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8221461" y="1415095"/>
              <a:ext cx="44165" cy="42495"/>
            </a:xfrm>
            <a:custGeom>
              <a:avLst/>
              <a:gdLst/>
              <a:ahLst/>
              <a:cxnLst/>
              <a:rect l="l" t="t" r="r" b="b"/>
              <a:pathLst>
                <a:path w="846" h="814" extrusionOk="0">
                  <a:moveTo>
                    <a:pt x="460" y="0"/>
                  </a:moveTo>
                  <a:cubicBezTo>
                    <a:pt x="307" y="0"/>
                    <a:pt x="233" y="0"/>
                    <a:pt x="80" y="74"/>
                  </a:cubicBezTo>
                  <a:cubicBezTo>
                    <a:pt x="1" y="153"/>
                    <a:pt x="1" y="227"/>
                    <a:pt x="1" y="306"/>
                  </a:cubicBezTo>
                  <a:cubicBezTo>
                    <a:pt x="1" y="459"/>
                    <a:pt x="80" y="612"/>
                    <a:pt x="233" y="765"/>
                  </a:cubicBezTo>
                  <a:cubicBezTo>
                    <a:pt x="296" y="796"/>
                    <a:pt x="371" y="813"/>
                    <a:pt x="443" y="813"/>
                  </a:cubicBezTo>
                  <a:cubicBezTo>
                    <a:pt x="547" y="813"/>
                    <a:pt x="646" y="776"/>
                    <a:pt x="693" y="686"/>
                  </a:cubicBezTo>
                  <a:cubicBezTo>
                    <a:pt x="766" y="612"/>
                    <a:pt x="846" y="459"/>
                    <a:pt x="766" y="306"/>
                  </a:cubicBezTo>
                  <a:cubicBezTo>
                    <a:pt x="766" y="227"/>
                    <a:pt x="766" y="153"/>
                    <a:pt x="693" y="153"/>
                  </a:cubicBezTo>
                  <a:cubicBezTo>
                    <a:pt x="613" y="74"/>
                    <a:pt x="540" y="74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8141587" y="1401365"/>
              <a:ext cx="44165" cy="37744"/>
            </a:xfrm>
            <a:custGeom>
              <a:avLst/>
              <a:gdLst/>
              <a:ahLst/>
              <a:cxnLst/>
              <a:rect l="l" t="t" r="r" b="b"/>
              <a:pathLst>
                <a:path w="846" h="723" extrusionOk="0">
                  <a:moveTo>
                    <a:pt x="510" y="0"/>
                  </a:moveTo>
                  <a:cubicBezTo>
                    <a:pt x="447" y="0"/>
                    <a:pt x="415" y="54"/>
                    <a:pt x="306" y="110"/>
                  </a:cubicBezTo>
                  <a:lnTo>
                    <a:pt x="80" y="337"/>
                  </a:lnTo>
                  <a:cubicBezTo>
                    <a:pt x="0" y="337"/>
                    <a:pt x="0" y="416"/>
                    <a:pt x="0" y="490"/>
                  </a:cubicBezTo>
                  <a:cubicBezTo>
                    <a:pt x="0" y="569"/>
                    <a:pt x="80" y="722"/>
                    <a:pt x="233" y="722"/>
                  </a:cubicBezTo>
                  <a:cubicBezTo>
                    <a:pt x="306" y="722"/>
                    <a:pt x="459" y="722"/>
                    <a:pt x="539" y="643"/>
                  </a:cubicBezTo>
                  <a:cubicBezTo>
                    <a:pt x="692" y="569"/>
                    <a:pt x="845" y="490"/>
                    <a:pt x="845" y="416"/>
                  </a:cubicBezTo>
                  <a:cubicBezTo>
                    <a:pt x="845" y="263"/>
                    <a:pt x="692" y="110"/>
                    <a:pt x="613" y="31"/>
                  </a:cubicBezTo>
                  <a:cubicBezTo>
                    <a:pt x="568" y="9"/>
                    <a:pt x="537" y="0"/>
                    <a:pt x="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8033888" y="1351144"/>
              <a:ext cx="32002" cy="29496"/>
            </a:xfrm>
            <a:custGeom>
              <a:avLst/>
              <a:gdLst/>
              <a:ahLst/>
              <a:cxnLst/>
              <a:rect l="l" t="t" r="r" b="b"/>
              <a:pathLst>
                <a:path w="613" h="565" extrusionOk="0">
                  <a:moveTo>
                    <a:pt x="380" y="1"/>
                  </a:moveTo>
                  <a:cubicBezTo>
                    <a:pt x="227" y="1"/>
                    <a:pt x="74" y="74"/>
                    <a:pt x="0" y="227"/>
                  </a:cubicBezTo>
                  <a:cubicBezTo>
                    <a:pt x="0" y="307"/>
                    <a:pt x="74" y="380"/>
                    <a:pt x="74" y="380"/>
                  </a:cubicBezTo>
                  <a:cubicBezTo>
                    <a:pt x="74" y="460"/>
                    <a:pt x="153" y="460"/>
                    <a:pt x="153" y="533"/>
                  </a:cubicBezTo>
                  <a:cubicBezTo>
                    <a:pt x="195" y="555"/>
                    <a:pt x="241" y="565"/>
                    <a:pt x="287" y="565"/>
                  </a:cubicBezTo>
                  <a:cubicBezTo>
                    <a:pt x="412" y="565"/>
                    <a:pt x="533" y="492"/>
                    <a:pt x="533" y="380"/>
                  </a:cubicBezTo>
                  <a:cubicBezTo>
                    <a:pt x="612" y="22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8081812" y="1395988"/>
              <a:ext cx="32002" cy="24693"/>
            </a:xfrm>
            <a:custGeom>
              <a:avLst/>
              <a:gdLst/>
              <a:ahLst/>
              <a:cxnLst/>
              <a:rect l="l" t="t" r="r" b="b"/>
              <a:pathLst>
                <a:path w="613" h="473" extrusionOk="0">
                  <a:moveTo>
                    <a:pt x="19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1" y="134"/>
                    <a:pt x="1" y="287"/>
                    <a:pt x="74" y="366"/>
                  </a:cubicBezTo>
                  <a:cubicBezTo>
                    <a:pt x="130" y="418"/>
                    <a:pt x="223" y="473"/>
                    <a:pt x="326" y="473"/>
                  </a:cubicBezTo>
                  <a:cubicBezTo>
                    <a:pt x="369" y="473"/>
                    <a:pt x="415" y="463"/>
                    <a:pt x="460" y="440"/>
                  </a:cubicBezTo>
                  <a:lnTo>
                    <a:pt x="533" y="440"/>
                  </a:lnTo>
                  <a:cubicBezTo>
                    <a:pt x="613" y="366"/>
                    <a:pt x="533" y="287"/>
                    <a:pt x="533" y="213"/>
                  </a:cubicBezTo>
                  <a:cubicBezTo>
                    <a:pt x="460" y="134"/>
                    <a:pt x="380" y="60"/>
                    <a:pt x="307" y="60"/>
                  </a:cubicBezTo>
                  <a:cubicBezTo>
                    <a:pt x="267" y="20"/>
                    <a:pt x="229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8321485" y="1124313"/>
              <a:ext cx="24067" cy="15035"/>
            </a:xfrm>
            <a:custGeom>
              <a:avLst/>
              <a:gdLst/>
              <a:ahLst/>
              <a:cxnLst/>
              <a:rect l="l" t="t" r="r" b="b"/>
              <a:pathLst>
                <a:path w="461" h="288" extrusionOk="0">
                  <a:moveTo>
                    <a:pt x="267" y="1"/>
                  </a:moveTo>
                  <a:cubicBezTo>
                    <a:pt x="229" y="1"/>
                    <a:pt x="191" y="21"/>
                    <a:pt x="154" y="61"/>
                  </a:cubicBezTo>
                  <a:cubicBezTo>
                    <a:pt x="74" y="61"/>
                    <a:pt x="1" y="134"/>
                    <a:pt x="74" y="214"/>
                  </a:cubicBezTo>
                  <a:cubicBezTo>
                    <a:pt x="74" y="287"/>
                    <a:pt x="154" y="287"/>
                    <a:pt x="227" y="287"/>
                  </a:cubicBezTo>
                  <a:cubicBezTo>
                    <a:pt x="307" y="287"/>
                    <a:pt x="381" y="287"/>
                    <a:pt x="381" y="214"/>
                  </a:cubicBezTo>
                  <a:cubicBezTo>
                    <a:pt x="460" y="214"/>
                    <a:pt x="460" y="134"/>
                    <a:pt x="460" y="61"/>
                  </a:cubicBezTo>
                  <a:lnTo>
                    <a:pt x="381" y="61"/>
                  </a:lnTo>
                  <a:cubicBezTo>
                    <a:pt x="344" y="21"/>
                    <a:pt x="306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8417386" y="1203195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0"/>
                  </a:moveTo>
                  <a:cubicBezTo>
                    <a:pt x="74" y="80"/>
                    <a:pt x="1" y="233"/>
                    <a:pt x="1" y="307"/>
                  </a:cubicBezTo>
                  <a:cubicBezTo>
                    <a:pt x="74" y="386"/>
                    <a:pt x="154" y="386"/>
                    <a:pt x="227" y="386"/>
                  </a:cubicBezTo>
                  <a:cubicBezTo>
                    <a:pt x="307" y="307"/>
                    <a:pt x="380" y="233"/>
                    <a:pt x="380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8129736" y="1111471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0"/>
                  </a:moveTo>
                  <a:cubicBezTo>
                    <a:pt x="1" y="74"/>
                    <a:pt x="1" y="154"/>
                    <a:pt x="74" y="227"/>
                  </a:cubicBezTo>
                  <a:cubicBezTo>
                    <a:pt x="74" y="307"/>
                    <a:pt x="227" y="307"/>
                    <a:pt x="307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8013737" y="1247308"/>
              <a:ext cx="20203" cy="19838"/>
            </a:xfrm>
            <a:custGeom>
              <a:avLst/>
              <a:gdLst/>
              <a:ahLst/>
              <a:cxnLst/>
              <a:rect l="l" t="t" r="r" b="b"/>
              <a:pathLst>
                <a:path w="387" h="380" extrusionOk="0">
                  <a:moveTo>
                    <a:pt x="154" y="0"/>
                  </a:moveTo>
                  <a:cubicBezTo>
                    <a:pt x="80" y="74"/>
                    <a:pt x="1" y="153"/>
                    <a:pt x="80" y="306"/>
                  </a:cubicBezTo>
                  <a:cubicBezTo>
                    <a:pt x="80" y="380"/>
                    <a:pt x="233" y="380"/>
                    <a:pt x="307" y="380"/>
                  </a:cubicBezTo>
                  <a:cubicBezTo>
                    <a:pt x="386" y="306"/>
                    <a:pt x="386" y="227"/>
                    <a:pt x="307" y="153"/>
                  </a:cubicBezTo>
                  <a:cubicBezTo>
                    <a:pt x="307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8121749" y="983621"/>
              <a:ext cx="32002" cy="56016"/>
            </a:xfrm>
            <a:custGeom>
              <a:avLst/>
              <a:gdLst/>
              <a:ahLst/>
              <a:cxnLst/>
              <a:rect l="l" t="t" r="r" b="b"/>
              <a:pathLst>
                <a:path w="613" h="1073" extrusionOk="0">
                  <a:moveTo>
                    <a:pt x="74" y="1"/>
                  </a:moveTo>
                  <a:cubicBezTo>
                    <a:pt x="1" y="74"/>
                    <a:pt x="1" y="154"/>
                    <a:pt x="74" y="154"/>
                  </a:cubicBezTo>
                  <a:cubicBezTo>
                    <a:pt x="154" y="460"/>
                    <a:pt x="307" y="686"/>
                    <a:pt x="380" y="992"/>
                  </a:cubicBezTo>
                  <a:cubicBezTo>
                    <a:pt x="380" y="1072"/>
                    <a:pt x="460" y="1072"/>
                    <a:pt x="460" y="1072"/>
                  </a:cubicBezTo>
                  <a:lnTo>
                    <a:pt x="533" y="1072"/>
                  </a:lnTo>
                  <a:cubicBezTo>
                    <a:pt x="613" y="1072"/>
                    <a:pt x="613" y="992"/>
                    <a:pt x="613" y="919"/>
                  </a:cubicBezTo>
                  <a:cubicBezTo>
                    <a:pt x="533" y="613"/>
                    <a:pt x="380" y="307"/>
                    <a:pt x="227" y="74"/>
                  </a:cubicBez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8081812" y="1179233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307" y="0"/>
                    <a:pt x="227" y="0"/>
                    <a:pt x="154" y="80"/>
                  </a:cubicBezTo>
                  <a:lnTo>
                    <a:pt x="1" y="386"/>
                  </a:lnTo>
                  <a:cubicBezTo>
                    <a:pt x="1" y="459"/>
                    <a:pt x="1" y="539"/>
                    <a:pt x="74" y="539"/>
                  </a:cubicBezTo>
                  <a:cubicBezTo>
                    <a:pt x="154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8153699" y="1287245"/>
              <a:ext cx="19890" cy="55964"/>
            </a:xfrm>
            <a:custGeom>
              <a:avLst/>
              <a:gdLst/>
              <a:ahLst/>
              <a:cxnLst/>
              <a:rect l="l" t="t" r="r" b="b"/>
              <a:pathLst>
                <a:path w="381" h="1072" extrusionOk="0">
                  <a:moveTo>
                    <a:pt x="227" y="0"/>
                  </a:moveTo>
                  <a:cubicBezTo>
                    <a:pt x="154" y="0"/>
                    <a:pt x="74" y="74"/>
                    <a:pt x="74" y="154"/>
                  </a:cubicBezTo>
                  <a:lnTo>
                    <a:pt x="1" y="919"/>
                  </a:lnTo>
                  <a:cubicBezTo>
                    <a:pt x="1" y="992"/>
                    <a:pt x="1" y="1072"/>
                    <a:pt x="74" y="1072"/>
                  </a:cubicBezTo>
                  <a:cubicBezTo>
                    <a:pt x="154" y="1072"/>
                    <a:pt x="227" y="992"/>
                    <a:pt x="227" y="919"/>
                  </a:cubicBezTo>
                  <a:lnTo>
                    <a:pt x="307" y="154"/>
                  </a:lnTo>
                  <a:cubicBezTo>
                    <a:pt x="381" y="74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8257586" y="1267094"/>
              <a:ext cx="19890" cy="40041"/>
            </a:xfrm>
            <a:custGeom>
              <a:avLst/>
              <a:gdLst/>
              <a:ahLst/>
              <a:cxnLst/>
              <a:rect l="l" t="t" r="r" b="b"/>
              <a:pathLst>
                <a:path w="381" h="767" extrusionOk="0">
                  <a:moveTo>
                    <a:pt x="74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54" y="693"/>
                  </a:lnTo>
                  <a:lnTo>
                    <a:pt x="227" y="766"/>
                  </a:lnTo>
                  <a:lnTo>
                    <a:pt x="307" y="766"/>
                  </a:lnTo>
                  <a:cubicBezTo>
                    <a:pt x="380" y="766"/>
                    <a:pt x="380" y="693"/>
                    <a:pt x="380" y="613"/>
                  </a:cubicBezTo>
                  <a:lnTo>
                    <a:pt x="227" y="80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8373273" y="1193485"/>
              <a:ext cx="44165" cy="37901"/>
            </a:xfrm>
            <a:custGeom>
              <a:avLst/>
              <a:gdLst/>
              <a:ahLst/>
              <a:cxnLst/>
              <a:rect l="l" t="t" r="r" b="b"/>
              <a:pathLst>
                <a:path w="846" h="726" extrusionOk="0">
                  <a:moveTo>
                    <a:pt x="155" y="1"/>
                  </a:moveTo>
                  <a:cubicBezTo>
                    <a:pt x="104" y="1"/>
                    <a:pt x="54" y="33"/>
                    <a:pt x="1" y="33"/>
                  </a:cubicBezTo>
                  <a:cubicBezTo>
                    <a:pt x="1" y="113"/>
                    <a:pt x="1" y="186"/>
                    <a:pt x="80" y="266"/>
                  </a:cubicBezTo>
                  <a:cubicBezTo>
                    <a:pt x="307" y="339"/>
                    <a:pt x="460" y="493"/>
                    <a:pt x="539" y="646"/>
                  </a:cubicBezTo>
                  <a:cubicBezTo>
                    <a:pt x="613" y="725"/>
                    <a:pt x="613" y="725"/>
                    <a:pt x="692" y="725"/>
                  </a:cubicBezTo>
                  <a:lnTo>
                    <a:pt x="766" y="725"/>
                  </a:lnTo>
                  <a:cubicBezTo>
                    <a:pt x="766" y="725"/>
                    <a:pt x="846" y="646"/>
                    <a:pt x="766" y="572"/>
                  </a:cubicBezTo>
                  <a:cubicBezTo>
                    <a:pt x="613" y="339"/>
                    <a:pt x="460" y="113"/>
                    <a:pt x="233" y="33"/>
                  </a:cubicBezTo>
                  <a:cubicBezTo>
                    <a:pt x="207" y="9"/>
                    <a:pt x="18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8289536" y="956526"/>
              <a:ext cx="32002" cy="59096"/>
            </a:xfrm>
            <a:custGeom>
              <a:avLst/>
              <a:gdLst/>
              <a:ahLst/>
              <a:cxnLst/>
              <a:rect l="l" t="t" r="r" b="b"/>
              <a:pathLst>
                <a:path w="613" h="1132" extrusionOk="0">
                  <a:moveTo>
                    <a:pt x="487" y="1"/>
                  </a:moveTo>
                  <a:cubicBezTo>
                    <a:pt x="458" y="1"/>
                    <a:pt x="420" y="21"/>
                    <a:pt x="380" y="61"/>
                  </a:cubicBezTo>
                  <a:cubicBezTo>
                    <a:pt x="227" y="367"/>
                    <a:pt x="74" y="593"/>
                    <a:pt x="1" y="979"/>
                  </a:cubicBezTo>
                  <a:cubicBezTo>
                    <a:pt x="1" y="979"/>
                    <a:pt x="1" y="1052"/>
                    <a:pt x="74" y="1132"/>
                  </a:cubicBezTo>
                  <a:cubicBezTo>
                    <a:pt x="154" y="1132"/>
                    <a:pt x="227" y="1052"/>
                    <a:pt x="227" y="979"/>
                  </a:cubicBezTo>
                  <a:cubicBezTo>
                    <a:pt x="307" y="746"/>
                    <a:pt x="460" y="440"/>
                    <a:pt x="613" y="214"/>
                  </a:cubicBezTo>
                  <a:cubicBezTo>
                    <a:pt x="613" y="134"/>
                    <a:pt x="613" y="61"/>
                    <a:pt x="533" y="61"/>
                  </a:cubicBezTo>
                  <a:cubicBezTo>
                    <a:pt x="533" y="21"/>
                    <a:pt x="515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8409399" y="1016562"/>
              <a:ext cx="35865" cy="34873"/>
            </a:xfrm>
            <a:custGeom>
              <a:avLst/>
              <a:gdLst/>
              <a:ahLst/>
              <a:cxnLst/>
              <a:rect l="l" t="t" r="r" b="b"/>
              <a:pathLst>
                <a:path w="687" h="668" extrusionOk="0">
                  <a:moveTo>
                    <a:pt x="573" y="0"/>
                  </a:moveTo>
                  <a:cubicBezTo>
                    <a:pt x="535" y="0"/>
                    <a:pt x="496" y="19"/>
                    <a:pt x="460" y="55"/>
                  </a:cubicBezTo>
                  <a:cubicBezTo>
                    <a:pt x="307" y="135"/>
                    <a:pt x="154" y="288"/>
                    <a:pt x="74" y="441"/>
                  </a:cubicBezTo>
                  <a:cubicBezTo>
                    <a:pt x="0" y="515"/>
                    <a:pt x="74" y="594"/>
                    <a:pt x="74" y="594"/>
                  </a:cubicBezTo>
                  <a:lnTo>
                    <a:pt x="154" y="668"/>
                  </a:lnTo>
                  <a:cubicBezTo>
                    <a:pt x="227" y="668"/>
                    <a:pt x="227" y="594"/>
                    <a:pt x="307" y="594"/>
                  </a:cubicBezTo>
                  <a:cubicBezTo>
                    <a:pt x="380" y="441"/>
                    <a:pt x="460" y="361"/>
                    <a:pt x="613" y="208"/>
                  </a:cubicBezTo>
                  <a:cubicBezTo>
                    <a:pt x="686" y="208"/>
                    <a:pt x="686" y="135"/>
                    <a:pt x="686" y="55"/>
                  </a:cubicBezTo>
                  <a:cubicBezTo>
                    <a:pt x="649" y="19"/>
                    <a:pt x="611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8505299" y="1139296"/>
              <a:ext cx="43800" cy="12164"/>
            </a:xfrm>
            <a:custGeom>
              <a:avLst/>
              <a:gdLst/>
              <a:ahLst/>
              <a:cxnLst/>
              <a:rect l="l" t="t" r="r" b="b"/>
              <a:pathLst>
                <a:path w="839" h="233" extrusionOk="0">
                  <a:moveTo>
                    <a:pt x="73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233"/>
                    <a:pt x="0" y="233"/>
                    <a:pt x="73" y="233"/>
                  </a:cubicBezTo>
                  <a:lnTo>
                    <a:pt x="686" y="233"/>
                  </a:lnTo>
                  <a:cubicBezTo>
                    <a:pt x="765" y="233"/>
                    <a:pt x="839" y="233"/>
                    <a:pt x="839" y="153"/>
                  </a:cubicBezTo>
                  <a:cubicBezTo>
                    <a:pt x="839" y="8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8501123" y="1253573"/>
              <a:ext cx="16027" cy="33724"/>
            </a:xfrm>
            <a:custGeom>
              <a:avLst/>
              <a:gdLst/>
              <a:ahLst/>
              <a:cxnLst/>
              <a:rect l="l" t="t" r="r" b="b"/>
              <a:pathLst>
                <a:path w="307" h="646" extrusionOk="0">
                  <a:moveTo>
                    <a:pt x="145" y="0"/>
                  </a:moveTo>
                  <a:cubicBezTo>
                    <a:pt x="124" y="0"/>
                    <a:pt x="102" y="10"/>
                    <a:pt x="80" y="33"/>
                  </a:cubicBezTo>
                  <a:cubicBezTo>
                    <a:pt x="80" y="33"/>
                    <a:pt x="0" y="107"/>
                    <a:pt x="0" y="186"/>
                  </a:cubicBezTo>
                  <a:cubicBezTo>
                    <a:pt x="80" y="260"/>
                    <a:pt x="80" y="413"/>
                    <a:pt x="80" y="492"/>
                  </a:cubicBezTo>
                  <a:cubicBezTo>
                    <a:pt x="80" y="566"/>
                    <a:pt x="153" y="645"/>
                    <a:pt x="153" y="645"/>
                  </a:cubicBezTo>
                  <a:cubicBezTo>
                    <a:pt x="233" y="645"/>
                    <a:pt x="307" y="566"/>
                    <a:pt x="307" y="492"/>
                  </a:cubicBezTo>
                  <a:cubicBezTo>
                    <a:pt x="307" y="339"/>
                    <a:pt x="307" y="260"/>
                    <a:pt x="233" y="107"/>
                  </a:cubicBezTo>
                  <a:cubicBezTo>
                    <a:pt x="233" y="55"/>
                    <a:pt x="194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8381260" y="133516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227"/>
                    <a:pt x="233" y="380"/>
                    <a:pt x="233" y="460"/>
                  </a:cubicBezTo>
                  <a:cubicBezTo>
                    <a:pt x="233" y="533"/>
                    <a:pt x="307" y="533"/>
                    <a:pt x="307" y="533"/>
                  </a:cubicBezTo>
                  <a:cubicBezTo>
                    <a:pt x="386" y="533"/>
                    <a:pt x="460" y="533"/>
                    <a:pt x="460" y="460"/>
                  </a:cubicBezTo>
                  <a:cubicBezTo>
                    <a:pt x="460" y="307"/>
                    <a:pt x="386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8329525" y="1380013"/>
              <a:ext cx="32002" cy="35134"/>
            </a:xfrm>
            <a:custGeom>
              <a:avLst/>
              <a:gdLst/>
              <a:ahLst/>
              <a:cxnLst/>
              <a:rect l="l" t="t" r="r" b="b"/>
              <a:pathLst>
                <a:path w="613" h="673" extrusionOk="0">
                  <a:moveTo>
                    <a:pt x="150" y="0"/>
                  </a:moveTo>
                  <a:cubicBezTo>
                    <a:pt x="112" y="0"/>
                    <a:pt x="73" y="20"/>
                    <a:pt x="73" y="60"/>
                  </a:cubicBezTo>
                  <a:cubicBezTo>
                    <a:pt x="0" y="134"/>
                    <a:pt x="0" y="213"/>
                    <a:pt x="73" y="213"/>
                  </a:cubicBezTo>
                  <a:cubicBezTo>
                    <a:pt x="227" y="287"/>
                    <a:pt x="306" y="440"/>
                    <a:pt x="306" y="593"/>
                  </a:cubicBezTo>
                  <a:cubicBezTo>
                    <a:pt x="380" y="672"/>
                    <a:pt x="380" y="672"/>
                    <a:pt x="459" y="672"/>
                  </a:cubicBezTo>
                  <a:cubicBezTo>
                    <a:pt x="533" y="672"/>
                    <a:pt x="612" y="593"/>
                    <a:pt x="612" y="519"/>
                  </a:cubicBezTo>
                  <a:cubicBezTo>
                    <a:pt x="533" y="366"/>
                    <a:pt x="380" y="134"/>
                    <a:pt x="227" y="60"/>
                  </a:cubicBezTo>
                  <a:cubicBezTo>
                    <a:pt x="227" y="20"/>
                    <a:pt x="188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8217650" y="1386957"/>
              <a:ext cx="27825" cy="47976"/>
            </a:xfrm>
            <a:custGeom>
              <a:avLst/>
              <a:gdLst/>
              <a:ahLst/>
              <a:cxnLst/>
              <a:rect l="l" t="t" r="r" b="b"/>
              <a:pathLst>
                <a:path w="533" h="919" extrusionOk="0">
                  <a:moveTo>
                    <a:pt x="460" y="1"/>
                  </a:moveTo>
                  <a:cubicBezTo>
                    <a:pt x="380" y="1"/>
                    <a:pt x="306" y="1"/>
                    <a:pt x="227" y="80"/>
                  </a:cubicBezTo>
                  <a:lnTo>
                    <a:pt x="0" y="692"/>
                  </a:lnTo>
                  <a:cubicBezTo>
                    <a:pt x="0" y="766"/>
                    <a:pt x="0" y="845"/>
                    <a:pt x="74" y="845"/>
                  </a:cubicBezTo>
                  <a:lnTo>
                    <a:pt x="153" y="919"/>
                  </a:lnTo>
                  <a:cubicBezTo>
                    <a:pt x="153" y="919"/>
                    <a:pt x="227" y="845"/>
                    <a:pt x="227" y="766"/>
                  </a:cubicBezTo>
                  <a:lnTo>
                    <a:pt x="533" y="154"/>
                  </a:lnTo>
                  <a:cubicBezTo>
                    <a:pt x="533" y="80"/>
                    <a:pt x="46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8045686" y="1299043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233" y="1"/>
                  </a:moveTo>
                  <a:cubicBezTo>
                    <a:pt x="154" y="1"/>
                    <a:pt x="80" y="81"/>
                    <a:pt x="80" y="154"/>
                  </a:cubicBezTo>
                  <a:lnTo>
                    <a:pt x="80" y="460"/>
                  </a:lnTo>
                  <a:cubicBezTo>
                    <a:pt x="1" y="460"/>
                    <a:pt x="80" y="540"/>
                    <a:pt x="80" y="613"/>
                  </a:cubicBezTo>
                  <a:lnTo>
                    <a:pt x="154" y="613"/>
                  </a:lnTo>
                  <a:cubicBezTo>
                    <a:pt x="233" y="613"/>
                    <a:pt x="233" y="613"/>
                    <a:pt x="307" y="540"/>
                  </a:cubicBezTo>
                  <a:cubicBezTo>
                    <a:pt x="307" y="387"/>
                    <a:pt x="386" y="307"/>
                    <a:pt x="386" y="154"/>
                  </a:cubicBezTo>
                  <a:cubicBezTo>
                    <a:pt x="386" y="81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981787" y="1097636"/>
              <a:ext cx="39989" cy="25685"/>
            </a:xfrm>
            <a:custGeom>
              <a:avLst/>
              <a:gdLst/>
              <a:ahLst/>
              <a:cxnLst/>
              <a:rect l="l" t="t" r="r" b="b"/>
              <a:pathLst>
                <a:path w="766" h="492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5"/>
                  </a:cubicBezTo>
                  <a:lnTo>
                    <a:pt x="539" y="492"/>
                  </a:lnTo>
                  <a:lnTo>
                    <a:pt x="613" y="492"/>
                  </a:lnTo>
                  <a:cubicBezTo>
                    <a:pt x="692" y="492"/>
                    <a:pt x="692" y="419"/>
                    <a:pt x="766" y="419"/>
                  </a:cubicBezTo>
                  <a:cubicBezTo>
                    <a:pt x="766" y="339"/>
                    <a:pt x="766" y="265"/>
                    <a:pt x="692" y="265"/>
                  </a:cubicBezTo>
                  <a:lnTo>
                    <a:pt x="153" y="33"/>
                  </a:ln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8021724" y="1023558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80" y="460"/>
                    <a:pt x="80" y="534"/>
                    <a:pt x="154" y="534"/>
                  </a:cubicBezTo>
                  <a:lnTo>
                    <a:pt x="233" y="534"/>
                  </a:lnTo>
                  <a:cubicBezTo>
                    <a:pt x="307" y="460"/>
                    <a:pt x="307" y="381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8217650" y="891583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1"/>
                  </a:moveTo>
                  <a:cubicBezTo>
                    <a:pt x="74" y="1"/>
                    <a:pt x="0" y="80"/>
                    <a:pt x="0" y="154"/>
                  </a:cubicBezTo>
                  <a:lnTo>
                    <a:pt x="74" y="539"/>
                  </a:lnTo>
                  <a:cubicBezTo>
                    <a:pt x="74" y="539"/>
                    <a:pt x="74" y="613"/>
                    <a:pt x="153" y="613"/>
                  </a:cubicBezTo>
                  <a:cubicBezTo>
                    <a:pt x="227" y="613"/>
                    <a:pt x="306" y="539"/>
                    <a:pt x="306" y="460"/>
                  </a:cubicBezTo>
                  <a:lnTo>
                    <a:pt x="306" y="154"/>
                  </a:lnTo>
                  <a:cubicBezTo>
                    <a:pt x="227" y="80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8225637" y="1101656"/>
              <a:ext cx="24014" cy="29705"/>
            </a:xfrm>
            <a:custGeom>
              <a:avLst/>
              <a:gdLst/>
              <a:ahLst/>
              <a:cxnLst/>
              <a:rect l="l" t="t" r="r" b="b"/>
              <a:pathLst>
                <a:path w="460" h="569" extrusionOk="0">
                  <a:moveTo>
                    <a:pt x="152" y="0"/>
                  </a:moveTo>
                  <a:cubicBezTo>
                    <a:pt x="126" y="0"/>
                    <a:pt x="100" y="9"/>
                    <a:pt x="74" y="35"/>
                  </a:cubicBezTo>
                  <a:cubicBezTo>
                    <a:pt x="74" y="35"/>
                    <a:pt x="0" y="109"/>
                    <a:pt x="74" y="188"/>
                  </a:cubicBezTo>
                  <a:lnTo>
                    <a:pt x="153" y="495"/>
                  </a:lnTo>
                  <a:cubicBezTo>
                    <a:pt x="227" y="495"/>
                    <a:pt x="227" y="568"/>
                    <a:pt x="307" y="568"/>
                  </a:cubicBezTo>
                  <a:cubicBezTo>
                    <a:pt x="380" y="495"/>
                    <a:pt x="460" y="415"/>
                    <a:pt x="380" y="342"/>
                  </a:cubicBezTo>
                  <a:lnTo>
                    <a:pt x="307" y="35"/>
                  </a:lnTo>
                  <a:cubicBezTo>
                    <a:pt x="253" y="35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8169725" y="1163258"/>
              <a:ext cx="43800" cy="36126"/>
            </a:xfrm>
            <a:custGeom>
              <a:avLst/>
              <a:gdLst/>
              <a:ahLst/>
              <a:cxnLst/>
              <a:rect l="l" t="t" r="r" b="b"/>
              <a:pathLst>
                <a:path w="839" h="692" extrusionOk="0">
                  <a:moveTo>
                    <a:pt x="612" y="0"/>
                  </a:moveTo>
                  <a:cubicBezTo>
                    <a:pt x="380" y="153"/>
                    <a:pt x="227" y="306"/>
                    <a:pt x="0" y="459"/>
                  </a:cubicBezTo>
                  <a:lnTo>
                    <a:pt x="0" y="612"/>
                  </a:lnTo>
                  <a:cubicBezTo>
                    <a:pt x="74" y="692"/>
                    <a:pt x="74" y="692"/>
                    <a:pt x="153" y="692"/>
                  </a:cubicBezTo>
                  <a:lnTo>
                    <a:pt x="227" y="612"/>
                  </a:lnTo>
                  <a:cubicBezTo>
                    <a:pt x="380" y="459"/>
                    <a:pt x="533" y="386"/>
                    <a:pt x="765" y="233"/>
                  </a:cubicBezTo>
                  <a:cubicBezTo>
                    <a:pt x="765" y="233"/>
                    <a:pt x="839" y="153"/>
                    <a:pt x="765" y="80"/>
                  </a:cubicBezTo>
                  <a:cubicBezTo>
                    <a:pt x="765" y="0"/>
                    <a:pt x="68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8309374" y="1155271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80"/>
                  </a:cubicBezTo>
                  <a:lnTo>
                    <a:pt x="0" y="306"/>
                  </a:lnTo>
                  <a:cubicBezTo>
                    <a:pt x="0" y="386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6"/>
                  </a:cubicBezTo>
                  <a:lnTo>
                    <a:pt x="386" y="153"/>
                  </a:lnTo>
                  <a:cubicBezTo>
                    <a:pt x="386" y="153"/>
                    <a:pt x="386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8389247" y="903747"/>
              <a:ext cx="12216" cy="35813"/>
            </a:xfrm>
            <a:custGeom>
              <a:avLst/>
              <a:gdLst/>
              <a:ahLst/>
              <a:cxnLst/>
              <a:rect l="l" t="t" r="r" b="b"/>
              <a:pathLst>
                <a:path w="234" h="68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lnTo>
                    <a:pt x="1" y="533"/>
                  </a:lnTo>
                  <a:cubicBezTo>
                    <a:pt x="1" y="612"/>
                    <a:pt x="80" y="686"/>
                    <a:pt x="154" y="686"/>
                  </a:cubicBezTo>
                  <a:cubicBezTo>
                    <a:pt x="233" y="686"/>
                    <a:pt x="233" y="612"/>
                    <a:pt x="233" y="533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8505299" y="1028465"/>
              <a:ext cx="32002" cy="38945"/>
            </a:xfrm>
            <a:custGeom>
              <a:avLst/>
              <a:gdLst/>
              <a:ahLst/>
              <a:cxnLst/>
              <a:rect l="l" t="t" r="r" b="b"/>
              <a:pathLst>
                <a:path w="613" h="746" extrusionOk="0">
                  <a:moveTo>
                    <a:pt x="486" y="0"/>
                  </a:moveTo>
                  <a:cubicBezTo>
                    <a:pt x="458" y="0"/>
                    <a:pt x="419" y="20"/>
                    <a:pt x="380" y="60"/>
                  </a:cubicBezTo>
                  <a:cubicBezTo>
                    <a:pt x="227" y="213"/>
                    <a:pt x="73" y="366"/>
                    <a:pt x="0" y="519"/>
                  </a:cubicBezTo>
                  <a:cubicBezTo>
                    <a:pt x="0" y="593"/>
                    <a:pt x="0" y="672"/>
                    <a:pt x="73" y="746"/>
                  </a:cubicBezTo>
                  <a:lnTo>
                    <a:pt x="153" y="746"/>
                  </a:lnTo>
                  <a:lnTo>
                    <a:pt x="227" y="672"/>
                  </a:lnTo>
                  <a:cubicBezTo>
                    <a:pt x="306" y="519"/>
                    <a:pt x="459" y="366"/>
                    <a:pt x="533" y="213"/>
                  </a:cubicBezTo>
                  <a:cubicBezTo>
                    <a:pt x="612" y="213"/>
                    <a:pt x="612" y="133"/>
                    <a:pt x="533" y="60"/>
                  </a:cubicBezTo>
                  <a:cubicBezTo>
                    <a:pt x="533" y="20"/>
                    <a:pt x="514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8449335" y="1299043"/>
              <a:ext cx="32002" cy="36178"/>
            </a:xfrm>
            <a:custGeom>
              <a:avLst/>
              <a:gdLst/>
              <a:ahLst/>
              <a:cxnLst/>
              <a:rect l="l" t="t" r="r" b="b"/>
              <a:pathLst>
                <a:path w="613" h="693" extrusionOk="0">
                  <a:moveTo>
                    <a:pt x="74" y="1"/>
                  </a:moveTo>
                  <a:cubicBezTo>
                    <a:pt x="1" y="81"/>
                    <a:pt x="1" y="154"/>
                    <a:pt x="74" y="234"/>
                  </a:cubicBezTo>
                  <a:lnTo>
                    <a:pt x="380" y="613"/>
                  </a:lnTo>
                  <a:cubicBezTo>
                    <a:pt x="460" y="613"/>
                    <a:pt x="460" y="693"/>
                    <a:pt x="533" y="693"/>
                  </a:cubicBezTo>
                  <a:lnTo>
                    <a:pt x="613" y="613"/>
                  </a:lnTo>
                  <a:lnTo>
                    <a:pt x="613" y="460"/>
                  </a:lnTo>
                  <a:lnTo>
                    <a:pt x="227" y="81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8145711" y="1393378"/>
              <a:ext cx="24067" cy="29757"/>
            </a:xfrm>
            <a:custGeom>
              <a:avLst/>
              <a:gdLst/>
              <a:ahLst/>
              <a:cxnLst/>
              <a:rect l="l" t="t" r="r" b="b"/>
              <a:pathLst>
                <a:path w="461" h="570" extrusionOk="0">
                  <a:moveTo>
                    <a:pt x="317" y="0"/>
                  </a:moveTo>
                  <a:cubicBezTo>
                    <a:pt x="268" y="0"/>
                    <a:pt x="227" y="54"/>
                    <a:pt x="227" y="110"/>
                  </a:cubicBezTo>
                  <a:lnTo>
                    <a:pt x="74" y="337"/>
                  </a:lnTo>
                  <a:cubicBezTo>
                    <a:pt x="1" y="416"/>
                    <a:pt x="74" y="490"/>
                    <a:pt x="74" y="569"/>
                  </a:cubicBezTo>
                  <a:lnTo>
                    <a:pt x="154" y="569"/>
                  </a:lnTo>
                  <a:cubicBezTo>
                    <a:pt x="227" y="569"/>
                    <a:pt x="227" y="569"/>
                    <a:pt x="307" y="490"/>
                  </a:cubicBezTo>
                  <a:lnTo>
                    <a:pt x="460" y="184"/>
                  </a:lnTo>
                  <a:cubicBezTo>
                    <a:pt x="460" y="110"/>
                    <a:pt x="460" y="31"/>
                    <a:pt x="380" y="31"/>
                  </a:cubicBezTo>
                  <a:cubicBezTo>
                    <a:pt x="359" y="9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8321485" y="1261560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163" y="0"/>
                  </a:moveTo>
                  <a:cubicBezTo>
                    <a:pt x="114" y="0"/>
                    <a:pt x="74" y="55"/>
                    <a:pt x="74" y="107"/>
                  </a:cubicBezTo>
                  <a:cubicBezTo>
                    <a:pt x="1" y="107"/>
                    <a:pt x="74" y="186"/>
                    <a:pt x="154" y="260"/>
                  </a:cubicBezTo>
                  <a:cubicBezTo>
                    <a:pt x="154" y="260"/>
                    <a:pt x="227" y="339"/>
                    <a:pt x="227" y="413"/>
                  </a:cubicBezTo>
                  <a:cubicBezTo>
                    <a:pt x="227" y="492"/>
                    <a:pt x="307" y="492"/>
                    <a:pt x="381" y="492"/>
                  </a:cubicBezTo>
                  <a:cubicBezTo>
                    <a:pt x="460" y="492"/>
                    <a:pt x="534" y="413"/>
                    <a:pt x="460" y="413"/>
                  </a:cubicBezTo>
                  <a:cubicBezTo>
                    <a:pt x="460" y="186"/>
                    <a:pt x="381" y="107"/>
                    <a:pt x="227" y="33"/>
                  </a:cubicBezTo>
                  <a:cubicBezTo>
                    <a:pt x="206" y="10"/>
                    <a:pt x="184" y="0"/>
                    <a:pt x="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150840" y="1077851"/>
              <a:ext cx="926848" cy="637266"/>
            </a:xfrm>
            <a:custGeom>
              <a:avLst/>
              <a:gdLst/>
              <a:ahLst/>
              <a:cxnLst/>
              <a:rect l="l" t="t" r="r" b="b"/>
              <a:pathLst>
                <a:path w="17754" h="12207" extrusionOk="0">
                  <a:moveTo>
                    <a:pt x="7228" y="1"/>
                  </a:moveTo>
                  <a:cubicBezTo>
                    <a:pt x="7166" y="1"/>
                    <a:pt x="7103" y="11"/>
                    <a:pt x="7041" y="32"/>
                  </a:cubicBezTo>
                  <a:cubicBezTo>
                    <a:pt x="6735" y="185"/>
                    <a:pt x="6429" y="259"/>
                    <a:pt x="6202" y="412"/>
                  </a:cubicBezTo>
                  <a:cubicBezTo>
                    <a:pt x="5896" y="565"/>
                    <a:pt x="5743" y="798"/>
                    <a:pt x="5437" y="951"/>
                  </a:cubicBezTo>
                  <a:cubicBezTo>
                    <a:pt x="5103" y="1083"/>
                    <a:pt x="4828" y="1271"/>
                    <a:pt x="4462" y="1271"/>
                  </a:cubicBezTo>
                  <a:cubicBezTo>
                    <a:pt x="4406" y="1271"/>
                    <a:pt x="4347" y="1266"/>
                    <a:pt x="4286" y="1257"/>
                  </a:cubicBezTo>
                  <a:cubicBezTo>
                    <a:pt x="4236" y="1248"/>
                    <a:pt x="4188" y="1244"/>
                    <a:pt x="4143" y="1244"/>
                  </a:cubicBezTo>
                  <a:cubicBezTo>
                    <a:pt x="3776" y="1244"/>
                    <a:pt x="3567" y="1517"/>
                    <a:pt x="3294" y="1789"/>
                  </a:cubicBezTo>
                  <a:cubicBezTo>
                    <a:pt x="2908" y="2095"/>
                    <a:pt x="2449" y="2175"/>
                    <a:pt x="2070" y="2481"/>
                  </a:cubicBezTo>
                  <a:cubicBezTo>
                    <a:pt x="1684" y="2787"/>
                    <a:pt x="1378" y="3093"/>
                    <a:pt x="1072" y="3473"/>
                  </a:cubicBezTo>
                  <a:cubicBezTo>
                    <a:pt x="845" y="3779"/>
                    <a:pt x="613" y="4238"/>
                    <a:pt x="539" y="4624"/>
                  </a:cubicBezTo>
                  <a:cubicBezTo>
                    <a:pt x="460" y="4850"/>
                    <a:pt x="460" y="5083"/>
                    <a:pt x="460" y="5309"/>
                  </a:cubicBezTo>
                  <a:cubicBezTo>
                    <a:pt x="460" y="5542"/>
                    <a:pt x="307" y="5768"/>
                    <a:pt x="233" y="6075"/>
                  </a:cubicBezTo>
                  <a:cubicBezTo>
                    <a:pt x="1" y="6919"/>
                    <a:pt x="307" y="7991"/>
                    <a:pt x="998" y="8450"/>
                  </a:cubicBezTo>
                  <a:cubicBezTo>
                    <a:pt x="1378" y="8676"/>
                    <a:pt x="1531" y="8909"/>
                    <a:pt x="1764" y="9289"/>
                  </a:cubicBezTo>
                  <a:cubicBezTo>
                    <a:pt x="1990" y="9674"/>
                    <a:pt x="2449" y="9674"/>
                    <a:pt x="2835" y="9901"/>
                  </a:cubicBezTo>
                  <a:cubicBezTo>
                    <a:pt x="3215" y="10207"/>
                    <a:pt x="3521" y="10286"/>
                    <a:pt x="3674" y="10746"/>
                  </a:cubicBezTo>
                  <a:cubicBezTo>
                    <a:pt x="3787" y="11027"/>
                    <a:pt x="3901" y="11184"/>
                    <a:pt x="4109" y="11184"/>
                  </a:cubicBezTo>
                  <a:cubicBezTo>
                    <a:pt x="4182" y="11184"/>
                    <a:pt x="4266" y="11165"/>
                    <a:pt x="4365" y="11125"/>
                  </a:cubicBezTo>
                  <a:cubicBezTo>
                    <a:pt x="4492" y="11101"/>
                    <a:pt x="4619" y="11092"/>
                    <a:pt x="4747" y="11092"/>
                  </a:cubicBezTo>
                  <a:cubicBezTo>
                    <a:pt x="5001" y="11092"/>
                    <a:pt x="5257" y="11125"/>
                    <a:pt x="5510" y="11125"/>
                  </a:cubicBezTo>
                  <a:cubicBezTo>
                    <a:pt x="5896" y="11205"/>
                    <a:pt x="5969" y="11584"/>
                    <a:pt x="6276" y="11817"/>
                  </a:cubicBezTo>
                  <a:cubicBezTo>
                    <a:pt x="6360" y="11850"/>
                    <a:pt x="6447" y="11862"/>
                    <a:pt x="6537" y="11862"/>
                  </a:cubicBezTo>
                  <a:cubicBezTo>
                    <a:pt x="6738" y="11862"/>
                    <a:pt x="6948" y="11803"/>
                    <a:pt x="7151" y="11803"/>
                  </a:cubicBezTo>
                  <a:cubicBezTo>
                    <a:pt x="7271" y="11803"/>
                    <a:pt x="7389" y="11824"/>
                    <a:pt x="7500" y="11890"/>
                  </a:cubicBezTo>
                  <a:cubicBezTo>
                    <a:pt x="7820" y="12028"/>
                    <a:pt x="8058" y="12056"/>
                    <a:pt x="8310" y="12056"/>
                  </a:cubicBezTo>
                  <a:cubicBezTo>
                    <a:pt x="8482" y="12056"/>
                    <a:pt x="8661" y="12043"/>
                    <a:pt x="8877" y="12043"/>
                  </a:cubicBezTo>
                  <a:cubicBezTo>
                    <a:pt x="9324" y="12043"/>
                    <a:pt x="9771" y="12206"/>
                    <a:pt x="10218" y="12206"/>
                  </a:cubicBezTo>
                  <a:cubicBezTo>
                    <a:pt x="10383" y="12206"/>
                    <a:pt x="10549" y="12184"/>
                    <a:pt x="10714" y="12123"/>
                  </a:cubicBezTo>
                  <a:cubicBezTo>
                    <a:pt x="11326" y="11970"/>
                    <a:pt x="11785" y="11511"/>
                    <a:pt x="12324" y="11278"/>
                  </a:cubicBezTo>
                  <a:cubicBezTo>
                    <a:pt x="12550" y="11205"/>
                    <a:pt x="12783" y="10899"/>
                    <a:pt x="13010" y="10899"/>
                  </a:cubicBezTo>
                  <a:cubicBezTo>
                    <a:pt x="13242" y="10899"/>
                    <a:pt x="13469" y="11052"/>
                    <a:pt x="13701" y="11125"/>
                  </a:cubicBezTo>
                  <a:cubicBezTo>
                    <a:pt x="13928" y="11125"/>
                    <a:pt x="14081" y="10899"/>
                    <a:pt x="14234" y="10746"/>
                  </a:cubicBezTo>
                  <a:cubicBezTo>
                    <a:pt x="14467" y="10439"/>
                    <a:pt x="14773" y="10360"/>
                    <a:pt x="15152" y="10207"/>
                  </a:cubicBezTo>
                  <a:cubicBezTo>
                    <a:pt x="15611" y="9980"/>
                    <a:pt x="15917" y="9289"/>
                    <a:pt x="16224" y="8829"/>
                  </a:cubicBezTo>
                  <a:cubicBezTo>
                    <a:pt x="16530" y="8217"/>
                    <a:pt x="16915" y="7685"/>
                    <a:pt x="17221" y="7072"/>
                  </a:cubicBezTo>
                  <a:cubicBezTo>
                    <a:pt x="17374" y="6766"/>
                    <a:pt x="17448" y="6534"/>
                    <a:pt x="17527" y="6228"/>
                  </a:cubicBezTo>
                  <a:cubicBezTo>
                    <a:pt x="17601" y="5922"/>
                    <a:pt x="17754" y="5615"/>
                    <a:pt x="17681" y="5389"/>
                  </a:cubicBezTo>
                  <a:cubicBezTo>
                    <a:pt x="17601" y="5003"/>
                    <a:pt x="17448" y="4697"/>
                    <a:pt x="17295" y="4391"/>
                  </a:cubicBezTo>
                  <a:cubicBezTo>
                    <a:pt x="17221" y="4238"/>
                    <a:pt x="16915" y="4165"/>
                    <a:pt x="16762" y="4165"/>
                  </a:cubicBezTo>
                  <a:cubicBezTo>
                    <a:pt x="16456" y="4085"/>
                    <a:pt x="16377" y="3932"/>
                    <a:pt x="16150" y="3705"/>
                  </a:cubicBezTo>
                  <a:cubicBezTo>
                    <a:pt x="15997" y="3473"/>
                    <a:pt x="15764" y="3399"/>
                    <a:pt x="15691" y="3093"/>
                  </a:cubicBezTo>
                  <a:cubicBezTo>
                    <a:pt x="15611" y="2861"/>
                    <a:pt x="15611" y="2554"/>
                    <a:pt x="15385" y="2401"/>
                  </a:cubicBezTo>
                  <a:cubicBezTo>
                    <a:pt x="15152" y="2248"/>
                    <a:pt x="14846" y="2248"/>
                    <a:pt x="14540" y="2095"/>
                  </a:cubicBezTo>
                  <a:cubicBezTo>
                    <a:pt x="14183" y="1808"/>
                    <a:pt x="14227" y="1250"/>
                    <a:pt x="13725" y="1250"/>
                  </a:cubicBezTo>
                  <a:cubicBezTo>
                    <a:pt x="13693" y="1250"/>
                    <a:pt x="13659" y="1252"/>
                    <a:pt x="13622" y="1257"/>
                  </a:cubicBezTo>
                  <a:cubicBezTo>
                    <a:pt x="13511" y="1257"/>
                    <a:pt x="13398" y="1274"/>
                    <a:pt x="13286" y="1274"/>
                  </a:cubicBezTo>
                  <a:cubicBezTo>
                    <a:pt x="13169" y="1274"/>
                    <a:pt x="13052" y="1255"/>
                    <a:pt x="12936" y="1177"/>
                  </a:cubicBezTo>
                  <a:cubicBezTo>
                    <a:pt x="12630" y="951"/>
                    <a:pt x="12324" y="798"/>
                    <a:pt x="12018" y="565"/>
                  </a:cubicBezTo>
                  <a:cubicBezTo>
                    <a:pt x="11682" y="341"/>
                    <a:pt x="11264" y="199"/>
                    <a:pt x="10823" y="199"/>
                  </a:cubicBezTo>
                  <a:cubicBezTo>
                    <a:pt x="10662" y="199"/>
                    <a:pt x="10498" y="218"/>
                    <a:pt x="10334" y="259"/>
                  </a:cubicBezTo>
                  <a:cubicBezTo>
                    <a:pt x="10147" y="259"/>
                    <a:pt x="9963" y="358"/>
                    <a:pt x="9738" y="358"/>
                  </a:cubicBezTo>
                  <a:cubicBezTo>
                    <a:pt x="9685" y="358"/>
                    <a:pt x="9628" y="353"/>
                    <a:pt x="9569" y="338"/>
                  </a:cubicBezTo>
                  <a:cubicBezTo>
                    <a:pt x="9259" y="274"/>
                    <a:pt x="9052" y="163"/>
                    <a:pt x="8782" y="163"/>
                  </a:cubicBezTo>
                  <a:cubicBezTo>
                    <a:pt x="8717" y="163"/>
                    <a:pt x="8647" y="170"/>
                    <a:pt x="8571" y="185"/>
                  </a:cubicBezTo>
                  <a:cubicBezTo>
                    <a:pt x="8367" y="185"/>
                    <a:pt x="8198" y="218"/>
                    <a:pt x="8018" y="218"/>
                  </a:cubicBezTo>
                  <a:cubicBezTo>
                    <a:pt x="7928" y="218"/>
                    <a:pt x="7835" y="210"/>
                    <a:pt x="7733" y="185"/>
                  </a:cubicBezTo>
                  <a:cubicBezTo>
                    <a:pt x="7563" y="74"/>
                    <a:pt x="7396" y="1"/>
                    <a:pt x="7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450602" y="1482857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534" y="0"/>
                  </a:moveTo>
                  <a:cubicBezTo>
                    <a:pt x="227" y="0"/>
                    <a:pt x="74" y="233"/>
                    <a:pt x="1" y="459"/>
                  </a:cubicBezTo>
                  <a:cubicBezTo>
                    <a:pt x="1" y="765"/>
                    <a:pt x="154" y="998"/>
                    <a:pt x="380" y="1071"/>
                  </a:cubicBezTo>
                  <a:cubicBezTo>
                    <a:pt x="478" y="1105"/>
                    <a:pt x="588" y="1124"/>
                    <a:pt x="695" y="1124"/>
                  </a:cubicBezTo>
                  <a:cubicBezTo>
                    <a:pt x="843" y="1124"/>
                    <a:pt x="983" y="1087"/>
                    <a:pt x="1072" y="998"/>
                  </a:cubicBezTo>
                  <a:cubicBezTo>
                    <a:pt x="1146" y="918"/>
                    <a:pt x="1225" y="845"/>
                    <a:pt x="1225" y="765"/>
                  </a:cubicBezTo>
                  <a:cubicBezTo>
                    <a:pt x="1299" y="539"/>
                    <a:pt x="1146" y="386"/>
                    <a:pt x="1072" y="233"/>
                  </a:cubicBezTo>
                  <a:cubicBezTo>
                    <a:pt x="919" y="80"/>
                    <a:pt x="687" y="0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506565" y="1466830"/>
              <a:ext cx="39989" cy="23075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306" y="1"/>
                  </a:moveTo>
                  <a:cubicBezTo>
                    <a:pt x="227" y="1"/>
                    <a:pt x="153" y="1"/>
                    <a:pt x="74" y="81"/>
                  </a:cubicBezTo>
                  <a:cubicBezTo>
                    <a:pt x="0" y="154"/>
                    <a:pt x="0" y="307"/>
                    <a:pt x="153" y="387"/>
                  </a:cubicBezTo>
                  <a:cubicBezTo>
                    <a:pt x="230" y="423"/>
                    <a:pt x="306" y="442"/>
                    <a:pt x="383" y="442"/>
                  </a:cubicBezTo>
                  <a:cubicBezTo>
                    <a:pt x="459" y="442"/>
                    <a:pt x="536" y="423"/>
                    <a:pt x="612" y="387"/>
                  </a:cubicBezTo>
                  <a:lnTo>
                    <a:pt x="686" y="307"/>
                  </a:lnTo>
                  <a:cubicBezTo>
                    <a:pt x="765" y="234"/>
                    <a:pt x="765" y="234"/>
                    <a:pt x="765" y="154"/>
                  </a:cubicBezTo>
                  <a:cubicBezTo>
                    <a:pt x="612" y="81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7490591" y="1409405"/>
              <a:ext cx="43800" cy="37692"/>
            </a:xfrm>
            <a:custGeom>
              <a:avLst/>
              <a:gdLst/>
              <a:ahLst/>
              <a:cxnLst/>
              <a:rect l="l" t="t" r="r" b="b"/>
              <a:pathLst>
                <a:path w="839" h="722" extrusionOk="0">
                  <a:moveTo>
                    <a:pt x="349" y="1"/>
                  </a:moveTo>
                  <a:cubicBezTo>
                    <a:pt x="308" y="1"/>
                    <a:pt x="267" y="10"/>
                    <a:pt x="227" y="30"/>
                  </a:cubicBezTo>
                  <a:cubicBezTo>
                    <a:pt x="74" y="109"/>
                    <a:pt x="0" y="336"/>
                    <a:pt x="74" y="415"/>
                  </a:cubicBezTo>
                  <a:cubicBezTo>
                    <a:pt x="153" y="568"/>
                    <a:pt x="306" y="721"/>
                    <a:pt x="459" y="721"/>
                  </a:cubicBezTo>
                  <a:cubicBezTo>
                    <a:pt x="533" y="721"/>
                    <a:pt x="686" y="721"/>
                    <a:pt x="765" y="642"/>
                  </a:cubicBezTo>
                  <a:cubicBezTo>
                    <a:pt x="839" y="489"/>
                    <a:pt x="765" y="336"/>
                    <a:pt x="686" y="183"/>
                  </a:cubicBezTo>
                  <a:cubicBezTo>
                    <a:pt x="573" y="70"/>
                    <a:pt x="46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7562477" y="1463019"/>
              <a:ext cx="59827" cy="67814"/>
            </a:xfrm>
            <a:custGeom>
              <a:avLst/>
              <a:gdLst/>
              <a:ahLst/>
              <a:cxnLst/>
              <a:rect l="l" t="t" r="r" b="b"/>
              <a:pathLst>
                <a:path w="1146" h="1299" extrusionOk="0">
                  <a:moveTo>
                    <a:pt x="533" y="0"/>
                  </a:moveTo>
                  <a:cubicBezTo>
                    <a:pt x="307" y="74"/>
                    <a:pt x="154" y="307"/>
                    <a:pt x="74" y="613"/>
                  </a:cubicBezTo>
                  <a:cubicBezTo>
                    <a:pt x="1" y="766"/>
                    <a:pt x="1" y="919"/>
                    <a:pt x="154" y="1072"/>
                  </a:cubicBezTo>
                  <a:cubicBezTo>
                    <a:pt x="227" y="1225"/>
                    <a:pt x="380" y="1298"/>
                    <a:pt x="533" y="1298"/>
                  </a:cubicBezTo>
                  <a:cubicBezTo>
                    <a:pt x="686" y="1298"/>
                    <a:pt x="839" y="1225"/>
                    <a:pt x="992" y="1145"/>
                  </a:cubicBezTo>
                  <a:cubicBezTo>
                    <a:pt x="1072" y="992"/>
                    <a:pt x="1145" y="839"/>
                    <a:pt x="1145" y="613"/>
                  </a:cubicBezTo>
                  <a:cubicBezTo>
                    <a:pt x="1145" y="460"/>
                    <a:pt x="686" y="74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7574327" y="1399120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306" y="0"/>
                  </a:moveTo>
                  <a:cubicBezTo>
                    <a:pt x="153" y="74"/>
                    <a:pt x="0" y="227"/>
                    <a:pt x="0" y="380"/>
                  </a:cubicBezTo>
                  <a:cubicBezTo>
                    <a:pt x="0" y="505"/>
                    <a:pt x="157" y="631"/>
                    <a:pt x="298" y="631"/>
                  </a:cubicBezTo>
                  <a:cubicBezTo>
                    <a:pt x="329" y="631"/>
                    <a:pt x="358" y="625"/>
                    <a:pt x="386" y="612"/>
                  </a:cubicBezTo>
                  <a:cubicBezTo>
                    <a:pt x="459" y="533"/>
                    <a:pt x="38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7618388" y="1426893"/>
              <a:ext cx="64003" cy="47976"/>
            </a:xfrm>
            <a:custGeom>
              <a:avLst/>
              <a:gdLst/>
              <a:ahLst/>
              <a:cxnLst/>
              <a:rect l="l" t="t" r="r" b="b"/>
              <a:pathLst>
                <a:path w="1226" h="919" extrusionOk="0">
                  <a:moveTo>
                    <a:pt x="380" y="1"/>
                  </a:moveTo>
                  <a:cubicBezTo>
                    <a:pt x="154" y="80"/>
                    <a:pt x="1" y="307"/>
                    <a:pt x="74" y="539"/>
                  </a:cubicBezTo>
                  <a:cubicBezTo>
                    <a:pt x="227" y="766"/>
                    <a:pt x="380" y="846"/>
                    <a:pt x="613" y="919"/>
                  </a:cubicBezTo>
                  <a:cubicBezTo>
                    <a:pt x="840" y="919"/>
                    <a:pt x="1146" y="846"/>
                    <a:pt x="1225" y="613"/>
                  </a:cubicBezTo>
                  <a:cubicBezTo>
                    <a:pt x="1225" y="460"/>
                    <a:pt x="1146" y="307"/>
                    <a:pt x="993" y="233"/>
                  </a:cubicBezTo>
                  <a:cubicBezTo>
                    <a:pt x="919" y="80"/>
                    <a:pt x="687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7666365" y="1394944"/>
              <a:ext cx="19838" cy="23075"/>
            </a:xfrm>
            <a:custGeom>
              <a:avLst/>
              <a:gdLst/>
              <a:ahLst/>
              <a:cxnLst/>
              <a:rect l="l" t="t" r="r" b="b"/>
              <a:pathLst>
                <a:path w="380" h="442" extrusionOk="0">
                  <a:moveTo>
                    <a:pt x="227" y="1"/>
                  </a:moveTo>
                  <a:cubicBezTo>
                    <a:pt x="153" y="1"/>
                    <a:pt x="74" y="80"/>
                    <a:pt x="0" y="154"/>
                  </a:cubicBezTo>
                  <a:lnTo>
                    <a:pt x="0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8" y="441"/>
                    <a:pt x="266" y="423"/>
                    <a:pt x="306" y="386"/>
                  </a:cubicBezTo>
                  <a:cubicBezTo>
                    <a:pt x="380" y="307"/>
                    <a:pt x="380" y="154"/>
                    <a:pt x="306" y="80"/>
                  </a:cubicBezTo>
                  <a:cubicBezTo>
                    <a:pt x="306" y="80"/>
                    <a:pt x="22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7686151" y="1450856"/>
              <a:ext cx="71991" cy="77733"/>
            </a:xfrm>
            <a:custGeom>
              <a:avLst/>
              <a:gdLst/>
              <a:ahLst/>
              <a:cxnLst/>
              <a:rect l="l" t="t" r="r" b="b"/>
              <a:pathLst>
                <a:path w="1379" h="1489" extrusionOk="0">
                  <a:moveTo>
                    <a:pt x="846" y="1"/>
                  </a:moveTo>
                  <a:cubicBezTo>
                    <a:pt x="766" y="1"/>
                    <a:pt x="613" y="1"/>
                    <a:pt x="539" y="80"/>
                  </a:cubicBezTo>
                  <a:cubicBezTo>
                    <a:pt x="233" y="233"/>
                    <a:pt x="1" y="540"/>
                    <a:pt x="1" y="919"/>
                  </a:cubicBezTo>
                  <a:cubicBezTo>
                    <a:pt x="1" y="999"/>
                    <a:pt x="1" y="1152"/>
                    <a:pt x="80" y="1225"/>
                  </a:cubicBezTo>
                  <a:cubicBezTo>
                    <a:pt x="154" y="1378"/>
                    <a:pt x="307" y="1458"/>
                    <a:pt x="460" y="1458"/>
                  </a:cubicBezTo>
                  <a:cubicBezTo>
                    <a:pt x="504" y="1479"/>
                    <a:pt x="549" y="1488"/>
                    <a:pt x="591" y="1488"/>
                  </a:cubicBezTo>
                  <a:cubicBezTo>
                    <a:pt x="696" y="1488"/>
                    <a:pt x="789" y="1435"/>
                    <a:pt x="846" y="1378"/>
                  </a:cubicBezTo>
                  <a:cubicBezTo>
                    <a:pt x="1152" y="1225"/>
                    <a:pt x="1378" y="846"/>
                    <a:pt x="1305" y="540"/>
                  </a:cubicBezTo>
                  <a:cubicBezTo>
                    <a:pt x="1305" y="387"/>
                    <a:pt x="1225" y="233"/>
                    <a:pt x="1072" y="154"/>
                  </a:cubicBezTo>
                  <a:cubicBezTo>
                    <a:pt x="1072" y="80"/>
                    <a:pt x="919" y="1"/>
                    <a:pt x="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7650390" y="1490845"/>
              <a:ext cx="19838" cy="24745"/>
            </a:xfrm>
            <a:custGeom>
              <a:avLst/>
              <a:gdLst/>
              <a:ahLst/>
              <a:cxnLst/>
              <a:rect l="l" t="t" r="r" b="b"/>
              <a:pathLst>
                <a:path w="380" h="474" extrusionOk="0">
                  <a:moveTo>
                    <a:pt x="227" y="0"/>
                  </a:moveTo>
                  <a:cubicBezTo>
                    <a:pt x="153" y="0"/>
                    <a:pt x="153" y="0"/>
                    <a:pt x="153" y="80"/>
                  </a:cubicBezTo>
                  <a:cubicBezTo>
                    <a:pt x="74" y="153"/>
                    <a:pt x="0" y="306"/>
                    <a:pt x="74" y="386"/>
                  </a:cubicBezTo>
                  <a:cubicBezTo>
                    <a:pt x="120" y="428"/>
                    <a:pt x="191" y="473"/>
                    <a:pt x="257" y="473"/>
                  </a:cubicBezTo>
                  <a:cubicBezTo>
                    <a:pt x="304" y="473"/>
                    <a:pt x="349" y="450"/>
                    <a:pt x="380" y="386"/>
                  </a:cubicBezTo>
                  <a:lnTo>
                    <a:pt x="380" y="306"/>
                  </a:lnTo>
                  <a:lnTo>
                    <a:pt x="380" y="80"/>
                  </a:lnTo>
                  <a:cubicBezTo>
                    <a:pt x="306" y="0"/>
                    <a:pt x="306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7598290" y="1345297"/>
              <a:ext cx="47976" cy="43330"/>
            </a:xfrm>
            <a:custGeom>
              <a:avLst/>
              <a:gdLst/>
              <a:ahLst/>
              <a:cxnLst/>
              <a:rect l="l" t="t" r="r" b="b"/>
              <a:pathLst>
                <a:path w="919" h="830" extrusionOk="0">
                  <a:moveTo>
                    <a:pt x="255" y="1"/>
                  </a:moveTo>
                  <a:cubicBezTo>
                    <a:pt x="214" y="1"/>
                    <a:pt x="180" y="9"/>
                    <a:pt x="153" y="33"/>
                  </a:cubicBezTo>
                  <a:cubicBezTo>
                    <a:pt x="80" y="113"/>
                    <a:pt x="80" y="186"/>
                    <a:pt x="80" y="266"/>
                  </a:cubicBezTo>
                  <a:cubicBezTo>
                    <a:pt x="0" y="492"/>
                    <a:pt x="153" y="725"/>
                    <a:pt x="306" y="799"/>
                  </a:cubicBezTo>
                  <a:cubicBezTo>
                    <a:pt x="348" y="820"/>
                    <a:pt x="400" y="830"/>
                    <a:pt x="456" y="830"/>
                  </a:cubicBezTo>
                  <a:cubicBezTo>
                    <a:pt x="608" y="830"/>
                    <a:pt x="787" y="757"/>
                    <a:pt x="845" y="645"/>
                  </a:cubicBezTo>
                  <a:cubicBezTo>
                    <a:pt x="918" y="572"/>
                    <a:pt x="918" y="419"/>
                    <a:pt x="918" y="339"/>
                  </a:cubicBezTo>
                  <a:cubicBezTo>
                    <a:pt x="918" y="266"/>
                    <a:pt x="918" y="186"/>
                    <a:pt x="845" y="113"/>
                  </a:cubicBezTo>
                  <a:lnTo>
                    <a:pt x="765" y="113"/>
                  </a:lnTo>
                  <a:cubicBezTo>
                    <a:pt x="692" y="33"/>
                    <a:pt x="612" y="33"/>
                    <a:pt x="539" y="33"/>
                  </a:cubicBezTo>
                  <a:cubicBezTo>
                    <a:pt x="437" y="33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7494402" y="1360123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31" y="0"/>
                  </a:moveTo>
                  <a:cubicBezTo>
                    <a:pt x="174" y="0"/>
                    <a:pt x="117" y="19"/>
                    <a:pt x="80" y="55"/>
                  </a:cubicBezTo>
                  <a:cubicBezTo>
                    <a:pt x="1" y="135"/>
                    <a:pt x="80" y="288"/>
                    <a:pt x="154" y="288"/>
                  </a:cubicBezTo>
                  <a:cubicBezTo>
                    <a:pt x="233" y="361"/>
                    <a:pt x="307" y="361"/>
                    <a:pt x="460" y="361"/>
                  </a:cubicBezTo>
                  <a:lnTo>
                    <a:pt x="539" y="288"/>
                  </a:lnTo>
                  <a:lnTo>
                    <a:pt x="539" y="135"/>
                  </a:lnTo>
                  <a:cubicBezTo>
                    <a:pt x="460" y="55"/>
                    <a:pt x="460" y="55"/>
                    <a:pt x="386" y="55"/>
                  </a:cubicBezTo>
                  <a:cubicBezTo>
                    <a:pt x="346" y="19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7446477" y="1423082"/>
              <a:ext cx="28191" cy="27825"/>
            </a:xfrm>
            <a:custGeom>
              <a:avLst/>
              <a:gdLst/>
              <a:ahLst/>
              <a:cxnLst/>
              <a:rect l="l" t="t" r="r" b="b"/>
              <a:pathLst>
                <a:path w="540" h="533" extrusionOk="0">
                  <a:moveTo>
                    <a:pt x="153" y="0"/>
                  </a:moveTo>
                  <a:cubicBezTo>
                    <a:pt x="80" y="0"/>
                    <a:pt x="0" y="153"/>
                    <a:pt x="0" y="227"/>
                  </a:cubicBezTo>
                  <a:cubicBezTo>
                    <a:pt x="0" y="380"/>
                    <a:pt x="153" y="533"/>
                    <a:pt x="306" y="533"/>
                  </a:cubicBezTo>
                  <a:cubicBezTo>
                    <a:pt x="539" y="459"/>
                    <a:pt x="306" y="153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7730264" y="1378969"/>
              <a:ext cx="67814" cy="51109"/>
            </a:xfrm>
            <a:custGeom>
              <a:avLst/>
              <a:gdLst/>
              <a:ahLst/>
              <a:cxnLst/>
              <a:rect l="l" t="t" r="r" b="b"/>
              <a:pathLst>
                <a:path w="1299" h="979" extrusionOk="0">
                  <a:moveTo>
                    <a:pt x="227" y="0"/>
                  </a:moveTo>
                  <a:cubicBezTo>
                    <a:pt x="154" y="0"/>
                    <a:pt x="74" y="80"/>
                    <a:pt x="74" y="154"/>
                  </a:cubicBezTo>
                  <a:cubicBezTo>
                    <a:pt x="1" y="460"/>
                    <a:pt x="154" y="766"/>
                    <a:pt x="380" y="919"/>
                  </a:cubicBezTo>
                  <a:cubicBezTo>
                    <a:pt x="496" y="959"/>
                    <a:pt x="631" y="978"/>
                    <a:pt x="756" y="978"/>
                  </a:cubicBezTo>
                  <a:cubicBezTo>
                    <a:pt x="881" y="978"/>
                    <a:pt x="995" y="959"/>
                    <a:pt x="1072" y="919"/>
                  </a:cubicBezTo>
                  <a:cubicBezTo>
                    <a:pt x="1225" y="766"/>
                    <a:pt x="1298" y="460"/>
                    <a:pt x="1145" y="233"/>
                  </a:cubicBezTo>
                  <a:cubicBezTo>
                    <a:pt x="1072" y="233"/>
                    <a:pt x="992" y="154"/>
                    <a:pt x="992" y="154"/>
                  </a:cubicBezTo>
                  <a:cubicBezTo>
                    <a:pt x="766" y="80"/>
                    <a:pt x="61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7782051" y="1474870"/>
              <a:ext cx="39989" cy="28138"/>
            </a:xfrm>
            <a:custGeom>
              <a:avLst/>
              <a:gdLst/>
              <a:ahLst/>
              <a:cxnLst/>
              <a:rect l="l" t="t" r="r" b="b"/>
              <a:pathLst>
                <a:path w="766" h="539" extrusionOk="0">
                  <a:moveTo>
                    <a:pt x="539" y="0"/>
                  </a:moveTo>
                  <a:cubicBezTo>
                    <a:pt x="459" y="0"/>
                    <a:pt x="233" y="0"/>
                    <a:pt x="153" y="80"/>
                  </a:cubicBezTo>
                  <a:cubicBezTo>
                    <a:pt x="0" y="153"/>
                    <a:pt x="0" y="386"/>
                    <a:pt x="153" y="459"/>
                  </a:cubicBezTo>
                  <a:cubicBezTo>
                    <a:pt x="233" y="539"/>
                    <a:pt x="306" y="539"/>
                    <a:pt x="306" y="539"/>
                  </a:cubicBezTo>
                  <a:cubicBezTo>
                    <a:pt x="459" y="539"/>
                    <a:pt x="612" y="539"/>
                    <a:pt x="692" y="386"/>
                  </a:cubicBezTo>
                  <a:cubicBezTo>
                    <a:pt x="766" y="306"/>
                    <a:pt x="766" y="153"/>
                    <a:pt x="692" y="80"/>
                  </a:cubicBezTo>
                  <a:cubicBezTo>
                    <a:pt x="612" y="80"/>
                    <a:pt x="61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7606277" y="1538769"/>
              <a:ext cx="76115" cy="70999"/>
            </a:xfrm>
            <a:custGeom>
              <a:avLst/>
              <a:gdLst/>
              <a:ahLst/>
              <a:cxnLst/>
              <a:rect l="l" t="t" r="r" b="b"/>
              <a:pathLst>
                <a:path w="1458" h="1360" extrusionOk="0">
                  <a:moveTo>
                    <a:pt x="1151" y="0"/>
                  </a:moveTo>
                  <a:cubicBezTo>
                    <a:pt x="919" y="0"/>
                    <a:pt x="612" y="0"/>
                    <a:pt x="386" y="80"/>
                  </a:cubicBezTo>
                  <a:cubicBezTo>
                    <a:pt x="233" y="233"/>
                    <a:pt x="80" y="460"/>
                    <a:pt x="80" y="692"/>
                  </a:cubicBezTo>
                  <a:cubicBezTo>
                    <a:pt x="0" y="919"/>
                    <a:pt x="153" y="1225"/>
                    <a:pt x="386" y="1304"/>
                  </a:cubicBezTo>
                  <a:cubicBezTo>
                    <a:pt x="499" y="1341"/>
                    <a:pt x="614" y="1359"/>
                    <a:pt x="720" y="1359"/>
                  </a:cubicBezTo>
                  <a:cubicBezTo>
                    <a:pt x="825" y="1359"/>
                    <a:pt x="922" y="1341"/>
                    <a:pt x="998" y="1304"/>
                  </a:cubicBezTo>
                  <a:cubicBezTo>
                    <a:pt x="1225" y="1151"/>
                    <a:pt x="1378" y="998"/>
                    <a:pt x="1457" y="766"/>
                  </a:cubicBezTo>
                  <a:lnTo>
                    <a:pt x="1457" y="460"/>
                  </a:lnTo>
                  <a:cubicBezTo>
                    <a:pt x="1457" y="386"/>
                    <a:pt x="1378" y="233"/>
                    <a:pt x="1304" y="153"/>
                  </a:cubicBez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7698314" y="1550932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0"/>
                  </a:moveTo>
                  <a:cubicBezTo>
                    <a:pt x="0" y="73"/>
                    <a:pt x="0" y="227"/>
                    <a:pt x="0" y="380"/>
                  </a:cubicBezTo>
                  <a:cubicBezTo>
                    <a:pt x="74" y="459"/>
                    <a:pt x="227" y="459"/>
                    <a:pt x="380" y="459"/>
                  </a:cubicBezTo>
                  <a:cubicBezTo>
                    <a:pt x="459" y="459"/>
                    <a:pt x="533" y="380"/>
                    <a:pt x="533" y="306"/>
                  </a:cubicBezTo>
                  <a:cubicBezTo>
                    <a:pt x="613" y="227"/>
                    <a:pt x="459" y="73"/>
                    <a:pt x="306" y="73"/>
                  </a:cubicBezTo>
                  <a:cubicBezTo>
                    <a:pt x="227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7746238" y="1537725"/>
              <a:ext cx="43330" cy="37953"/>
            </a:xfrm>
            <a:custGeom>
              <a:avLst/>
              <a:gdLst/>
              <a:ahLst/>
              <a:cxnLst/>
              <a:rect l="l" t="t" r="r" b="b"/>
              <a:pathLst>
                <a:path w="830" h="727" extrusionOk="0">
                  <a:moveTo>
                    <a:pt x="462" y="0"/>
                  </a:moveTo>
                  <a:cubicBezTo>
                    <a:pt x="450" y="0"/>
                    <a:pt x="425" y="6"/>
                    <a:pt x="380" y="20"/>
                  </a:cubicBezTo>
                  <a:cubicBezTo>
                    <a:pt x="307" y="100"/>
                    <a:pt x="227" y="100"/>
                    <a:pt x="154" y="173"/>
                  </a:cubicBezTo>
                  <a:cubicBezTo>
                    <a:pt x="1" y="326"/>
                    <a:pt x="154" y="633"/>
                    <a:pt x="307" y="712"/>
                  </a:cubicBezTo>
                  <a:cubicBezTo>
                    <a:pt x="336" y="722"/>
                    <a:pt x="367" y="726"/>
                    <a:pt x="399" y="726"/>
                  </a:cubicBezTo>
                  <a:cubicBezTo>
                    <a:pt x="607" y="726"/>
                    <a:pt x="830" y="529"/>
                    <a:pt x="766" y="326"/>
                  </a:cubicBezTo>
                  <a:lnTo>
                    <a:pt x="766" y="253"/>
                  </a:lnTo>
                  <a:cubicBezTo>
                    <a:pt x="686" y="173"/>
                    <a:pt x="613" y="100"/>
                    <a:pt x="533" y="100"/>
                  </a:cubicBezTo>
                  <a:cubicBezTo>
                    <a:pt x="351" y="100"/>
                    <a:pt x="51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7530527" y="1542893"/>
              <a:ext cx="51840" cy="49490"/>
            </a:xfrm>
            <a:custGeom>
              <a:avLst/>
              <a:gdLst/>
              <a:ahLst/>
              <a:cxnLst/>
              <a:rect l="l" t="t" r="r" b="b"/>
              <a:pathLst>
                <a:path w="993" h="948" extrusionOk="0">
                  <a:moveTo>
                    <a:pt x="227" y="1"/>
                  </a:moveTo>
                  <a:cubicBezTo>
                    <a:pt x="74" y="74"/>
                    <a:pt x="0" y="227"/>
                    <a:pt x="74" y="460"/>
                  </a:cubicBezTo>
                  <a:cubicBezTo>
                    <a:pt x="74" y="613"/>
                    <a:pt x="153" y="840"/>
                    <a:pt x="306" y="919"/>
                  </a:cubicBezTo>
                  <a:cubicBezTo>
                    <a:pt x="367" y="939"/>
                    <a:pt x="428" y="948"/>
                    <a:pt x="486" y="948"/>
                  </a:cubicBezTo>
                  <a:cubicBezTo>
                    <a:pt x="646" y="948"/>
                    <a:pt x="785" y="878"/>
                    <a:pt x="839" y="766"/>
                  </a:cubicBezTo>
                  <a:cubicBezTo>
                    <a:pt x="992" y="687"/>
                    <a:pt x="992" y="460"/>
                    <a:pt x="919" y="307"/>
                  </a:cubicBezTo>
                  <a:cubicBezTo>
                    <a:pt x="766" y="15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7802150" y="1510943"/>
              <a:ext cx="51840" cy="42495"/>
            </a:xfrm>
            <a:custGeom>
              <a:avLst/>
              <a:gdLst/>
              <a:ahLst/>
              <a:cxnLst/>
              <a:rect l="l" t="t" r="r" b="b"/>
              <a:pathLst>
                <a:path w="993" h="814" extrusionOk="0">
                  <a:moveTo>
                    <a:pt x="613" y="1"/>
                  </a:moveTo>
                  <a:cubicBezTo>
                    <a:pt x="534" y="1"/>
                    <a:pt x="381" y="1"/>
                    <a:pt x="227" y="74"/>
                  </a:cubicBezTo>
                  <a:cubicBezTo>
                    <a:pt x="154" y="74"/>
                    <a:pt x="1" y="227"/>
                    <a:pt x="1" y="380"/>
                  </a:cubicBezTo>
                  <a:cubicBezTo>
                    <a:pt x="1" y="533"/>
                    <a:pt x="74" y="686"/>
                    <a:pt x="227" y="766"/>
                  </a:cubicBezTo>
                  <a:cubicBezTo>
                    <a:pt x="290" y="796"/>
                    <a:pt x="366" y="814"/>
                    <a:pt x="444" y="814"/>
                  </a:cubicBezTo>
                  <a:cubicBezTo>
                    <a:pt x="558" y="814"/>
                    <a:pt x="676" y="777"/>
                    <a:pt x="766" y="686"/>
                  </a:cubicBezTo>
                  <a:cubicBezTo>
                    <a:pt x="919" y="613"/>
                    <a:pt x="993" y="380"/>
                    <a:pt x="919" y="227"/>
                  </a:cubicBezTo>
                  <a:cubicBezTo>
                    <a:pt x="840" y="15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7498578" y="1570718"/>
              <a:ext cx="19838" cy="17645"/>
            </a:xfrm>
            <a:custGeom>
              <a:avLst/>
              <a:gdLst/>
              <a:ahLst/>
              <a:cxnLst/>
              <a:rect l="l" t="t" r="r" b="b"/>
              <a:pathLst>
                <a:path w="380" h="338" extrusionOk="0">
                  <a:moveTo>
                    <a:pt x="227" y="1"/>
                  </a:moveTo>
                  <a:cubicBezTo>
                    <a:pt x="74" y="1"/>
                    <a:pt x="0" y="80"/>
                    <a:pt x="0" y="154"/>
                  </a:cubicBezTo>
                  <a:cubicBezTo>
                    <a:pt x="0" y="265"/>
                    <a:pt x="121" y="338"/>
                    <a:pt x="217" y="338"/>
                  </a:cubicBezTo>
                  <a:cubicBezTo>
                    <a:pt x="253" y="338"/>
                    <a:pt x="285" y="328"/>
                    <a:pt x="306" y="307"/>
                  </a:cubicBezTo>
                  <a:cubicBezTo>
                    <a:pt x="380" y="233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7"/>
            <p:cNvSpPr/>
            <p:nvPr/>
          </p:nvSpPr>
          <p:spPr>
            <a:xfrm>
              <a:off x="7698314" y="1590869"/>
              <a:ext cx="47976" cy="39989"/>
            </a:xfrm>
            <a:custGeom>
              <a:avLst/>
              <a:gdLst/>
              <a:ahLst/>
              <a:cxnLst/>
              <a:rect l="l" t="t" r="r" b="b"/>
              <a:pathLst>
                <a:path w="919" h="766" extrusionOk="0">
                  <a:moveTo>
                    <a:pt x="613" y="0"/>
                  </a:moveTo>
                  <a:cubicBezTo>
                    <a:pt x="459" y="74"/>
                    <a:pt x="227" y="74"/>
                    <a:pt x="74" y="227"/>
                  </a:cubicBezTo>
                  <a:cubicBezTo>
                    <a:pt x="0" y="306"/>
                    <a:pt x="0" y="459"/>
                    <a:pt x="0" y="612"/>
                  </a:cubicBezTo>
                  <a:cubicBezTo>
                    <a:pt x="0" y="612"/>
                    <a:pt x="0" y="686"/>
                    <a:pt x="74" y="686"/>
                  </a:cubicBezTo>
                  <a:cubicBezTo>
                    <a:pt x="74" y="686"/>
                    <a:pt x="74" y="765"/>
                    <a:pt x="153" y="765"/>
                  </a:cubicBezTo>
                  <a:cubicBezTo>
                    <a:pt x="306" y="765"/>
                    <a:pt x="459" y="765"/>
                    <a:pt x="533" y="686"/>
                  </a:cubicBezTo>
                  <a:cubicBezTo>
                    <a:pt x="686" y="612"/>
                    <a:pt x="766" y="533"/>
                    <a:pt x="839" y="380"/>
                  </a:cubicBezTo>
                  <a:cubicBezTo>
                    <a:pt x="919" y="306"/>
                    <a:pt x="919" y="153"/>
                    <a:pt x="839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7"/>
            <p:cNvSpPr/>
            <p:nvPr/>
          </p:nvSpPr>
          <p:spPr>
            <a:xfrm>
              <a:off x="7758089" y="1589303"/>
              <a:ext cx="68128" cy="59096"/>
            </a:xfrm>
            <a:custGeom>
              <a:avLst/>
              <a:gdLst/>
              <a:ahLst/>
              <a:cxnLst/>
              <a:rect l="l" t="t" r="r" b="b"/>
              <a:pathLst>
                <a:path w="1305" h="1132" extrusionOk="0">
                  <a:moveTo>
                    <a:pt x="646" y="0"/>
                  </a:moveTo>
                  <a:cubicBezTo>
                    <a:pt x="581" y="0"/>
                    <a:pt x="518" y="10"/>
                    <a:pt x="459" y="30"/>
                  </a:cubicBezTo>
                  <a:cubicBezTo>
                    <a:pt x="153" y="104"/>
                    <a:pt x="0" y="410"/>
                    <a:pt x="0" y="642"/>
                  </a:cubicBezTo>
                  <a:cubicBezTo>
                    <a:pt x="0" y="795"/>
                    <a:pt x="80" y="1022"/>
                    <a:pt x="233" y="1102"/>
                  </a:cubicBezTo>
                  <a:cubicBezTo>
                    <a:pt x="277" y="1123"/>
                    <a:pt x="328" y="1132"/>
                    <a:pt x="381" y="1132"/>
                  </a:cubicBezTo>
                  <a:cubicBezTo>
                    <a:pt x="511" y="1132"/>
                    <a:pt x="657" y="1078"/>
                    <a:pt x="765" y="1022"/>
                  </a:cubicBezTo>
                  <a:cubicBezTo>
                    <a:pt x="918" y="949"/>
                    <a:pt x="998" y="869"/>
                    <a:pt x="1151" y="795"/>
                  </a:cubicBezTo>
                  <a:cubicBezTo>
                    <a:pt x="1225" y="716"/>
                    <a:pt x="1304" y="563"/>
                    <a:pt x="1225" y="410"/>
                  </a:cubicBezTo>
                  <a:cubicBezTo>
                    <a:pt x="1225" y="336"/>
                    <a:pt x="1225" y="257"/>
                    <a:pt x="1151" y="257"/>
                  </a:cubicBezTo>
                  <a:cubicBezTo>
                    <a:pt x="1037" y="87"/>
                    <a:pt x="837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7"/>
            <p:cNvSpPr/>
            <p:nvPr/>
          </p:nvSpPr>
          <p:spPr>
            <a:xfrm>
              <a:off x="7818177" y="157071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6" y="1"/>
                  </a:moveTo>
                  <a:cubicBezTo>
                    <a:pt x="227" y="1"/>
                    <a:pt x="153" y="1"/>
                    <a:pt x="74" y="80"/>
                  </a:cubicBezTo>
                  <a:cubicBezTo>
                    <a:pt x="0" y="154"/>
                    <a:pt x="74" y="307"/>
                    <a:pt x="153" y="386"/>
                  </a:cubicBezTo>
                  <a:cubicBezTo>
                    <a:pt x="306" y="386"/>
                    <a:pt x="459" y="307"/>
                    <a:pt x="459" y="154"/>
                  </a:cubicBezTo>
                  <a:cubicBezTo>
                    <a:pt x="459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7"/>
            <p:cNvSpPr/>
            <p:nvPr/>
          </p:nvSpPr>
          <p:spPr>
            <a:xfrm>
              <a:off x="7622252" y="1623758"/>
              <a:ext cx="44165" cy="41555"/>
            </a:xfrm>
            <a:custGeom>
              <a:avLst/>
              <a:gdLst/>
              <a:ahLst/>
              <a:cxnLst/>
              <a:rect l="l" t="t" r="r" b="b"/>
              <a:pathLst>
                <a:path w="846" h="796" extrusionOk="0">
                  <a:moveTo>
                    <a:pt x="309" y="1"/>
                  </a:moveTo>
                  <a:cubicBezTo>
                    <a:pt x="25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289"/>
                  </a:cubicBezTo>
                  <a:cubicBezTo>
                    <a:pt x="80" y="442"/>
                    <a:pt x="153" y="668"/>
                    <a:pt x="233" y="748"/>
                  </a:cubicBezTo>
                  <a:cubicBezTo>
                    <a:pt x="296" y="778"/>
                    <a:pt x="371" y="795"/>
                    <a:pt x="443" y="795"/>
                  </a:cubicBezTo>
                  <a:cubicBezTo>
                    <a:pt x="547" y="795"/>
                    <a:pt x="645" y="758"/>
                    <a:pt x="692" y="668"/>
                  </a:cubicBezTo>
                  <a:cubicBezTo>
                    <a:pt x="845" y="595"/>
                    <a:pt x="845" y="442"/>
                    <a:pt x="845" y="289"/>
                  </a:cubicBezTo>
                  <a:cubicBezTo>
                    <a:pt x="766" y="209"/>
                    <a:pt x="766" y="135"/>
                    <a:pt x="692" y="135"/>
                  </a:cubicBezTo>
                  <a:cubicBezTo>
                    <a:pt x="613" y="56"/>
                    <a:pt x="539" y="56"/>
                    <a:pt x="459" y="56"/>
                  </a:cubicBezTo>
                  <a:cubicBezTo>
                    <a:pt x="423" y="19"/>
                    <a:pt x="366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7"/>
            <p:cNvSpPr/>
            <p:nvPr/>
          </p:nvSpPr>
          <p:spPr>
            <a:xfrm>
              <a:off x="7542326" y="1609089"/>
              <a:ext cx="44165" cy="39310"/>
            </a:xfrm>
            <a:custGeom>
              <a:avLst/>
              <a:gdLst/>
              <a:ahLst/>
              <a:cxnLst/>
              <a:rect l="l" t="t" r="r" b="b"/>
              <a:pathLst>
                <a:path w="846" h="753" extrusionOk="0">
                  <a:moveTo>
                    <a:pt x="513" y="1"/>
                  </a:moveTo>
                  <a:cubicBezTo>
                    <a:pt x="454" y="1"/>
                    <a:pt x="439" y="54"/>
                    <a:pt x="387" y="110"/>
                  </a:cubicBezTo>
                  <a:cubicBezTo>
                    <a:pt x="234" y="184"/>
                    <a:pt x="154" y="263"/>
                    <a:pt x="80" y="337"/>
                  </a:cubicBezTo>
                  <a:cubicBezTo>
                    <a:pt x="80" y="416"/>
                    <a:pt x="1" y="416"/>
                    <a:pt x="1" y="490"/>
                  </a:cubicBezTo>
                  <a:cubicBezTo>
                    <a:pt x="1" y="643"/>
                    <a:pt x="80" y="723"/>
                    <a:pt x="234" y="723"/>
                  </a:cubicBezTo>
                  <a:cubicBezTo>
                    <a:pt x="278" y="744"/>
                    <a:pt x="316" y="753"/>
                    <a:pt x="351" y="753"/>
                  </a:cubicBezTo>
                  <a:cubicBezTo>
                    <a:pt x="436" y="753"/>
                    <a:pt x="504" y="699"/>
                    <a:pt x="613" y="643"/>
                  </a:cubicBezTo>
                  <a:cubicBezTo>
                    <a:pt x="693" y="643"/>
                    <a:pt x="846" y="490"/>
                    <a:pt x="846" y="416"/>
                  </a:cubicBezTo>
                  <a:cubicBezTo>
                    <a:pt x="846" y="263"/>
                    <a:pt x="766" y="110"/>
                    <a:pt x="613" y="31"/>
                  </a:cubicBezTo>
                  <a:cubicBezTo>
                    <a:pt x="569" y="9"/>
                    <a:pt x="537" y="1"/>
                    <a:pt x="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7"/>
            <p:cNvSpPr/>
            <p:nvPr/>
          </p:nvSpPr>
          <p:spPr>
            <a:xfrm>
              <a:off x="7438490" y="1558920"/>
              <a:ext cx="28138" cy="29444"/>
            </a:xfrm>
            <a:custGeom>
              <a:avLst/>
              <a:gdLst/>
              <a:ahLst/>
              <a:cxnLst/>
              <a:rect l="l" t="t" r="r" b="b"/>
              <a:pathLst>
                <a:path w="539" h="564" extrusionOk="0">
                  <a:moveTo>
                    <a:pt x="306" y="0"/>
                  </a:moveTo>
                  <a:cubicBezTo>
                    <a:pt x="153" y="0"/>
                    <a:pt x="0" y="153"/>
                    <a:pt x="0" y="306"/>
                  </a:cubicBezTo>
                  <a:lnTo>
                    <a:pt x="0" y="380"/>
                  </a:lnTo>
                  <a:cubicBezTo>
                    <a:pt x="0" y="459"/>
                    <a:pt x="80" y="459"/>
                    <a:pt x="153" y="533"/>
                  </a:cubicBezTo>
                  <a:cubicBezTo>
                    <a:pt x="175" y="554"/>
                    <a:pt x="207" y="564"/>
                    <a:pt x="244" y="564"/>
                  </a:cubicBezTo>
                  <a:cubicBezTo>
                    <a:pt x="344" y="564"/>
                    <a:pt x="481" y="491"/>
                    <a:pt x="539" y="380"/>
                  </a:cubicBezTo>
                  <a:cubicBezTo>
                    <a:pt x="539" y="227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7"/>
            <p:cNvSpPr/>
            <p:nvPr/>
          </p:nvSpPr>
          <p:spPr>
            <a:xfrm>
              <a:off x="7482603" y="1606844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74" y="0"/>
                  </a:moveTo>
                  <a:cubicBezTo>
                    <a:pt x="0" y="74"/>
                    <a:pt x="0" y="227"/>
                    <a:pt x="153" y="306"/>
                  </a:cubicBezTo>
                  <a:cubicBezTo>
                    <a:pt x="196" y="395"/>
                    <a:pt x="265" y="433"/>
                    <a:pt x="332" y="433"/>
                  </a:cubicBezTo>
                  <a:cubicBezTo>
                    <a:pt x="380" y="433"/>
                    <a:pt x="426" y="413"/>
                    <a:pt x="459" y="380"/>
                  </a:cubicBezTo>
                  <a:lnTo>
                    <a:pt x="533" y="380"/>
                  </a:lnTo>
                  <a:cubicBezTo>
                    <a:pt x="612" y="306"/>
                    <a:pt x="533" y="227"/>
                    <a:pt x="533" y="153"/>
                  </a:cubicBezTo>
                  <a:cubicBezTo>
                    <a:pt x="459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7"/>
            <p:cNvSpPr/>
            <p:nvPr/>
          </p:nvSpPr>
          <p:spPr>
            <a:xfrm>
              <a:off x="7722276" y="1332089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7" y="0"/>
                  </a:moveTo>
                  <a:cubicBezTo>
                    <a:pt x="229" y="0"/>
                    <a:pt x="190" y="20"/>
                    <a:pt x="154" y="60"/>
                  </a:cubicBezTo>
                  <a:cubicBezTo>
                    <a:pt x="74" y="60"/>
                    <a:pt x="0" y="213"/>
                    <a:pt x="74" y="286"/>
                  </a:cubicBezTo>
                  <a:lnTo>
                    <a:pt x="307" y="286"/>
                  </a:lnTo>
                  <a:cubicBezTo>
                    <a:pt x="307" y="286"/>
                    <a:pt x="380" y="286"/>
                    <a:pt x="380" y="213"/>
                  </a:cubicBezTo>
                  <a:cubicBezTo>
                    <a:pt x="460" y="213"/>
                    <a:pt x="460" y="133"/>
                    <a:pt x="460" y="60"/>
                  </a:cubicBezTo>
                  <a:lnTo>
                    <a:pt x="380" y="60"/>
                  </a:lnTo>
                  <a:cubicBezTo>
                    <a:pt x="343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7"/>
            <p:cNvSpPr/>
            <p:nvPr/>
          </p:nvSpPr>
          <p:spPr>
            <a:xfrm>
              <a:off x="7818177" y="1410919"/>
              <a:ext cx="19838" cy="21874"/>
            </a:xfrm>
            <a:custGeom>
              <a:avLst/>
              <a:gdLst/>
              <a:ahLst/>
              <a:cxnLst/>
              <a:rect l="l" t="t" r="r" b="b"/>
              <a:pathLst>
                <a:path w="380" h="419" extrusionOk="0">
                  <a:moveTo>
                    <a:pt x="227" y="1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49" y="386"/>
                    <a:pt x="133" y="419"/>
                    <a:pt x="208" y="419"/>
                  </a:cubicBezTo>
                  <a:cubicBezTo>
                    <a:pt x="245" y="419"/>
                    <a:pt x="280" y="411"/>
                    <a:pt x="306" y="386"/>
                  </a:cubicBezTo>
                  <a:cubicBezTo>
                    <a:pt x="380" y="307"/>
                    <a:pt x="380" y="233"/>
                    <a:pt x="380" y="154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7530527" y="131919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153" y="307"/>
                    <a:pt x="227" y="307"/>
                    <a:pt x="306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7414528" y="1455032"/>
              <a:ext cx="20151" cy="21613"/>
            </a:xfrm>
            <a:custGeom>
              <a:avLst/>
              <a:gdLst/>
              <a:ahLst/>
              <a:cxnLst/>
              <a:rect l="l" t="t" r="r" b="b"/>
              <a:pathLst>
                <a:path w="386" h="414" extrusionOk="0">
                  <a:moveTo>
                    <a:pt x="153" y="0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31" y="358"/>
                    <a:pt x="186" y="413"/>
                    <a:pt x="268" y="413"/>
                  </a:cubicBezTo>
                  <a:cubicBezTo>
                    <a:pt x="302" y="413"/>
                    <a:pt x="341" y="404"/>
                    <a:pt x="386" y="380"/>
                  </a:cubicBezTo>
                  <a:cubicBezTo>
                    <a:pt x="386" y="307"/>
                    <a:pt x="386" y="227"/>
                    <a:pt x="306" y="153"/>
                  </a:cubicBezTo>
                  <a:cubicBezTo>
                    <a:pt x="306" y="74"/>
                    <a:pt x="233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7490591" y="1261560"/>
              <a:ext cx="32002" cy="57687"/>
            </a:xfrm>
            <a:custGeom>
              <a:avLst/>
              <a:gdLst/>
              <a:ahLst/>
              <a:cxnLst/>
              <a:rect l="l" t="t" r="r" b="b"/>
              <a:pathLst>
                <a:path w="613" h="1105" extrusionOk="0">
                  <a:moveTo>
                    <a:pt x="141" y="0"/>
                  </a:moveTo>
                  <a:cubicBezTo>
                    <a:pt x="120" y="0"/>
                    <a:pt x="97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cubicBezTo>
                    <a:pt x="153" y="492"/>
                    <a:pt x="227" y="719"/>
                    <a:pt x="306" y="1025"/>
                  </a:cubicBezTo>
                  <a:cubicBezTo>
                    <a:pt x="380" y="1105"/>
                    <a:pt x="380" y="1105"/>
                    <a:pt x="459" y="1105"/>
                  </a:cubicBezTo>
                  <a:cubicBezTo>
                    <a:pt x="533" y="1105"/>
                    <a:pt x="612" y="1025"/>
                    <a:pt x="612" y="952"/>
                  </a:cubicBezTo>
                  <a:cubicBezTo>
                    <a:pt x="533" y="646"/>
                    <a:pt x="380" y="339"/>
                    <a:pt x="227" y="107"/>
                  </a:cubicBezTo>
                  <a:cubicBezTo>
                    <a:pt x="227" y="55"/>
                    <a:pt x="190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7446477" y="146301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380"/>
                  </a:lnTo>
                  <a:cubicBezTo>
                    <a:pt x="0" y="460"/>
                    <a:pt x="0" y="533"/>
                    <a:pt x="80" y="533"/>
                  </a:cubicBezTo>
                  <a:lnTo>
                    <a:pt x="153" y="533"/>
                  </a:lnTo>
                  <a:cubicBezTo>
                    <a:pt x="153" y="533"/>
                    <a:pt x="233" y="533"/>
                    <a:pt x="233" y="460"/>
                  </a:cubicBezTo>
                  <a:lnTo>
                    <a:pt x="386" y="154"/>
                  </a:lnTo>
                  <a:cubicBezTo>
                    <a:pt x="459" y="154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7"/>
            <p:cNvSpPr/>
            <p:nvPr/>
          </p:nvSpPr>
          <p:spPr>
            <a:xfrm>
              <a:off x="7518364" y="1574895"/>
              <a:ext cx="20203" cy="55964"/>
            </a:xfrm>
            <a:custGeom>
              <a:avLst/>
              <a:gdLst/>
              <a:ahLst/>
              <a:cxnLst/>
              <a:rect l="l" t="t" r="r" b="b"/>
              <a:pathLst>
                <a:path w="387" h="1072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1" y="918"/>
                  </a:lnTo>
                  <a:cubicBezTo>
                    <a:pt x="1" y="992"/>
                    <a:pt x="80" y="1071"/>
                    <a:pt x="154" y="1071"/>
                  </a:cubicBezTo>
                  <a:cubicBezTo>
                    <a:pt x="233" y="1071"/>
                    <a:pt x="307" y="992"/>
                    <a:pt x="307" y="918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7"/>
            <p:cNvSpPr/>
            <p:nvPr/>
          </p:nvSpPr>
          <p:spPr>
            <a:xfrm>
              <a:off x="7626376" y="1553177"/>
              <a:ext cx="24067" cy="37744"/>
            </a:xfrm>
            <a:custGeom>
              <a:avLst/>
              <a:gdLst/>
              <a:ahLst/>
              <a:cxnLst/>
              <a:rect l="l" t="t" r="r" b="b"/>
              <a:pathLst>
                <a:path w="461" h="723" extrusionOk="0">
                  <a:moveTo>
                    <a:pt x="217" y="0"/>
                  </a:moveTo>
                  <a:cubicBezTo>
                    <a:pt x="197" y="0"/>
                    <a:pt x="175" y="9"/>
                    <a:pt x="154" y="30"/>
                  </a:cubicBezTo>
                  <a:cubicBezTo>
                    <a:pt x="74" y="30"/>
                    <a:pt x="1" y="110"/>
                    <a:pt x="74" y="184"/>
                  </a:cubicBezTo>
                  <a:lnTo>
                    <a:pt x="154" y="643"/>
                  </a:lnTo>
                  <a:cubicBezTo>
                    <a:pt x="154" y="722"/>
                    <a:pt x="227" y="722"/>
                    <a:pt x="307" y="722"/>
                  </a:cubicBezTo>
                  <a:cubicBezTo>
                    <a:pt x="380" y="722"/>
                    <a:pt x="460" y="643"/>
                    <a:pt x="380" y="569"/>
                  </a:cubicBezTo>
                  <a:lnTo>
                    <a:pt x="307" y="110"/>
                  </a:lnTo>
                  <a:cubicBezTo>
                    <a:pt x="307" y="54"/>
                    <a:pt x="267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7746238" y="1477167"/>
              <a:ext cx="43852" cy="41816"/>
            </a:xfrm>
            <a:custGeom>
              <a:avLst/>
              <a:gdLst/>
              <a:ahLst/>
              <a:cxnLst/>
              <a:rect l="l" t="t" r="r" b="b"/>
              <a:pathLst>
                <a:path w="840" h="801" extrusionOk="0">
                  <a:moveTo>
                    <a:pt x="152" y="0"/>
                  </a:moveTo>
                  <a:cubicBezTo>
                    <a:pt x="101" y="0"/>
                    <a:pt x="50" y="36"/>
                    <a:pt x="1" y="36"/>
                  </a:cubicBezTo>
                  <a:cubicBezTo>
                    <a:pt x="1" y="109"/>
                    <a:pt x="1" y="189"/>
                    <a:pt x="74" y="262"/>
                  </a:cubicBezTo>
                  <a:cubicBezTo>
                    <a:pt x="307" y="342"/>
                    <a:pt x="460" y="495"/>
                    <a:pt x="613" y="721"/>
                  </a:cubicBezTo>
                  <a:cubicBezTo>
                    <a:pt x="613" y="721"/>
                    <a:pt x="613" y="801"/>
                    <a:pt x="686" y="801"/>
                  </a:cubicBezTo>
                  <a:lnTo>
                    <a:pt x="766" y="721"/>
                  </a:lnTo>
                  <a:cubicBezTo>
                    <a:pt x="839" y="721"/>
                    <a:pt x="839" y="648"/>
                    <a:pt x="766" y="568"/>
                  </a:cubicBezTo>
                  <a:cubicBezTo>
                    <a:pt x="686" y="342"/>
                    <a:pt x="460" y="109"/>
                    <a:pt x="227" y="36"/>
                  </a:cubicBezTo>
                  <a:cubicBezTo>
                    <a:pt x="203" y="9"/>
                    <a:pt x="17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7658377" y="1235144"/>
              <a:ext cx="35813" cy="60140"/>
            </a:xfrm>
            <a:custGeom>
              <a:avLst/>
              <a:gdLst/>
              <a:ahLst/>
              <a:cxnLst/>
              <a:rect l="l" t="t" r="r" b="b"/>
              <a:pathLst>
                <a:path w="686" h="1152" extrusionOk="0">
                  <a:moveTo>
                    <a:pt x="612" y="1"/>
                  </a:moveTo>
                  <a:cubicBezTo>
                    <a:pt x="533" y="1"/>
                    <a:pt x="459" y="1"/>
                    <a:pt x="459" y="80"/>
                  </a:cubicBezTo>
                  <a:cubicBezTo>
                    <a:pt x="227" y="307"/>
                    <a:pt x="74" y="613"/>
                    <a:pt x="0" y="919"/>
                  </a:cubicBezTo>
                  <a:cubicBezTo>
                    <a:pt x="0" y="998"/>
                    <a:pt x="74" y="1072"/>
                    <a:pt x="153" y="1072"/>
                  </a:cubicBezTo>
                  <a:lnTo>
                    <a:pt x="153" y="1152"/>
                  </a:lnTo>
                  <a:cubicBezTo>
                    <a:pt x="227" y="1152"/>
                    <a:pt x="227" y="1072"/>
                    <a:pt x="306" y="998"/>
                  </a:cubicBezTo>
                  <a:cubicBezTo>
                    <a:pt x="380" y="692"/>
                    <a:pt x="459" y="460"/>
                    <a:pt x="612" y="233"/>
                  </a:cubicBezTo>
                  <a:cubicBezTo>
                    <a:pt x="686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7786175" y="1296172"/>
              <a:ext cx="35865" cy="34925"/>
            </a:xfrm>
            <a:custGeom>
              <a:avLst/>
              <a:gdLst/>
              <a:ahLst/>
              <a:cxnLst/>
              <a:rect l="l" t="t" r="r" b="b"/>
              <a:pathLst>
                <a:path w="687" h="669" extrusionOk="0">
                  <a:moveTo>
                    <a:pt x="564" y="1"/>
                  </a:moveTo>
                  <a:cubicBezTo>
                    <a:pt x="535" y="1"/>
                    <a:pt x="497" y="19"/>
                    <a:pt x="460" y="56"/>
                  </a:cubicBezTo>
                  <a:cubicBezTo>
                    <a:pt x="307" y="136"/>
                    <a:pt x="154" y="289"/>
                    <a:pt x="1" y="442"/>
                  </a:cubicBezTo>
                  <a:cubicBezTo>
                    <a:pt x="1" y="515"/>
                    <a:pt x="1" y="595"/>
                    <a:pt x="74" y="595"/>
                  </a:cubicBezTo>
                  <a:cubicBezTo>
                    <a:pt x="74" y="668"/>
                    <a:pt x="74" y="668"/>
                    <a:pt x="154" y="668"/>
                  </a:cubicBezTo>
                  <a:cubicBezTo>
                    <a:pt x="154" y="668"/>
                    <a:pt x="227" y="668"/>
                    <a:pt x="227" y="595"/>
                  </a:cubicBezTo>
                  <a:cubicBezTo>
                    <a:pt x="307" y="442"/>
                    <a:pt x="460" y="362"/>
                    <a:pt x="613" y="209"/>
                  </a:cubicBezTo>
                  <a:cubicBezTo>
                    <a:pt x="613" y="209"/>
                    <a:pt x="687" y="136"/>
                    <a:pt x="613" y="56"/>
                  </a:cubicBezTo>
                  <a:cubicBezTo>
                    <a:pt x="613" y="19"/>
                    <a:pt x="593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7882076" y="1423082"/>
              <a:ext cx="43852" cy="11851"/>
            </a:xfrm>
            <a:custGeom>
              <a:avLst/>
              <a:gdLst/>
              <a:ahLst/>
              <a:cxnLst/>
              <a:rect l="l" t="t" r="r" b="b"/>
              <a:pathLst>
                <a:path w="840" h="227" extrusionOk="0">
                  <a:moveTo>
                    <a:pt x="74" y="0"/>
                  </a:moveTo>
                  <a:cubicBezTo>
                    <a:pt x="0" y="0"/>
                    <a:pt x="0" y="0"/>
                    <a:pt x="0" y="74"/>
                  </a:cubicBezTo>
                  <a:cubicBezTo>
                    <a:pt x="0" y="153"/>
                    <a:pt x="0" y="227"/>
                    <a:pt x="74" y="227"/>
                  </a:cubicBezTo>
                  <a:lnTo>
                    <a:pt x="686" y="227"/>
                  </a:lnTo>
                  <a:cubicBezTo>
                    <a:pt x="766" y="227"/>
                    <a:pt x="839" y="153"/>
                    <a:pt x="839" y="74"/>
                  </a:cubicBezTo>
                  <a:cubicBezTo>
                    <a:pt x="83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7877900" y="15387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cubicBezTo>
                    <a:pt x="1" y="306"/>
                    <a:pt x="80" y="386"/>
                    <a:pt x="80" y="539"/>
                  </a:cubicBezTo>
                  <a:cubicBezTo>
                    <a:pt x="80" y="613"/>
                    <a:pt x="80" y="613"/>
                    <a:pt x="154" y="613"/>
                  </a:cubicBezTo>
                  <a:cubicBezTo>
                    <a:pt x="233" y="613"/>
                    <a:pt x="307" y="613"/>
                    <a:pt x="307" y="539"/>
                  </a:cubicBezTo>
                  <a:cubicBezTo>
                    <a:pt x="307" y="386"/>
                    <a:pt x="307" y="233"/>
                    <a:pt x="233" y="80"/>
                  </a:cubicBez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7754226" y="1619686"/>
              <a:ext cx="24014" cy="31010"/>
            </a:xfrm>
            <a:custGeom>
              <a:avLst/>
              <a:gdLst/>
              <a:ahLst/>
              <a:cxnLst/>
              <a:rect l="l" t="t" r="r" b="b"/>
              <a:pathLst>
                <a:path w="460" h="594" extrusionOk="0">
                  <a:moveTo>
                    <a:pt x="180" y="1"/>
                  </a:moveTo>
                  <a:cubicBezTo>
                    <a:pt x="152" y="1"/>
                    <a:pt x="114" y="21"/>
                    <a:pt x="74" y="60"/>
                  </a:cubicBezTo>
                  <a:cubicBezTo>
                    <a:pt x="1" y="134"/>
                    <a:pt x="74" y="213"/>
                    <a:pt x="74" y="287"/>
                  </a:cubicBezTo>
                  <a:cubicBezTo>
                    <a:pt x="154" y="287"/>
                    <a:pt x="227" y="440"/>
                    <a:pt x="227" y="520"/>
                  </a:cubicBezTo>
                  <a:cubicBezTo>
                    <a:pt x="227" y="593"/>
                    <a:pt x="307" y="593"/>
                    <a:pt x="380" y="593"/>
                  </a:cubicBezTo>
                  <a:cubicBezTo>
                    <a:pt x="460" y="593"/>
                    <a:pt x="460" y="593"/>
                    <a:pt x="460" y="520"/>
                  </a:cubicBezTo>
                  <a:cubicBezTo>
                    <a:pt x="460" y="287"/>
                    <a:pt x="380" y="134"/>
                    <a:pt x="227" y="60"/>
                  </a:cubicBezTo>
                  <a:cubicBezTo>
                    <a:pt x="227" y="21"/>
                    <a:pt x="209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7702125" y="1667611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127" y="1"/>
                  </a:moveTo>
                  <a:cubicBezTo>
                    <a:pt x="99" y="1"/>
                    <a:pt x="80" y="21"/>
                    <a:pt x="80" y="61"/>
                  </a:cubicBezTo>
                  <a:cubicBezTo>
                    <a:pt x="1" y="134"/>
                    <a:pt x="1" y="214"/>
                    <a:pt x="80" y="214"/>
                  </a:cubicBezTo>
                  <a:cubicBezTo>
                    <a:pt x="233" y="367"/>
                    <a:pt x="307" y="440"/>
                    <a:pt x="307" y="593"/>
                  </a:cubicBezTo>
                  <a:cubicBezTo>
                    <a:pt x="307" y="673"/>
                    <a:pt x="386" y="746"/>
                    <a:pt x="460" y="746"/>
                  </a:cubicBezTo>
                  <a:cubicBezTo>
                    <a:pt x="540" y="673"/>
                    <a:pt x="613" y="593"/>
                    <a:pt x="540" y="593"/>
                  </a:cubicBezTo>
                  <a:cubicBezTo>
                    <a:pt x="540" y="367"/>
                    <a:pt x="386" y="134"/>
                    <a:pt x="233" y="61"/>
                  </a:cubicBezTo>
                  <a:cubicBezTo>
                    <a:pt x="194" y="21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7586439" y="167460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1" y="765"/>
                  </a:lnTo>
                  <a:cubicBezTo>
                    <a:pt x="1" y="765"/>
                    <a:pt x="1" y="845"/>
                    <a:pt x="74" y="918"/>
                  </a:cubicBezTo>
                  <a:lnTo>
                    <a:pt x="154" y="918"/>
                  </a:lnTo>
                  <a:cubicBezTo>
                    <a:pt x="227" y="918"/>
                    <a:pt x="227" y="845"/>
                    <a:pt x="307" y="845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7410665" y="1586693"/>
              <a:ext cx="19890" cy="32002"/>
            </a:xfrm>
            <a:custGeom>
              <a:avLst/>
              <a:gdLst/>
              <a:ahLst/>
              <a:cxnLst/>
              <a:rect l="l" t="t" r="r" b="b"/>
              <a:pathLst>
                <a:path w="381" h="613" extrusionOk="0">
                  <a:moveTo>
                    <a:pt x="227" y="1"/>
                  </a:moveTo>
                  <a:cubicBezTo>
                    <a:pt x="154" y="1"/>
                    <a:pt x="154" y="1"/>
                    <a:pt x="154" y="80"/>
                  </a:cubicBezTo>
                  <a:cubicBezTo>
                    <a:pt x="154" y="233"/>
                    <a:pt x="74" y="307"/>
                    <a:pt x="74" y="386"/>
                  </a:cubicBezTo>
                  <a:cubicBezTo>
                    <a:pt x="1" y="460"/>
                    <a:pt x="74" y="539"/>
                    <a:pt x="154" y="539"/>
                  </a:cubicBezTo>
                  <a:lnTo>
                    <a:pt x="154" y="613"/>
                  </a:lnTo>
                  <a:cubicBezTo>
                    <a:pt x="227" y="613"/>
                    <a:pt x="227" y="539"/>
                    <a:pt x="307" y="539"/>
                  </a:cubicBezTo>
                  <a:cubicBezTo>
                    <a:pt x="307" y="386"/>
                    <a:pt x="380" y="233"/>
                    <a:pt x="380" y="80"/>
                  </a:cubicBezTo>
                  <a:cubicBezTo>
                    <a:pt x="380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7342589" y="1378969"/>
              <a:ext cx="44165" cy="24014"/>
            </a:xfrm>
            <a:custGeom>
              <a:avLst/>
              <a:gdLst/>
              <a:ahLst/>
              <a:cxnLst/>
              <a:rect l="l" t="t" r="r" b="b"/>
              <a:pathLst>
                <a:path w="846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154"/>
                    <a:pt x="80" y="233"/>
                    <a:pt x="154" y="233"/>
                  </a:cubicBezTo>
                  <a:lnTo>
                    <a:pt x="613" y="460"/>
                  </a:lnTo>
                  <a:lnTo>
                    <a:pt x="692" y="460"/>
                  </a:lnTo>
                  <a:cubicBezTo>
                    <a:pt x="766" y="460"/>
                    <a:pt x="766" y="460"/>
                    <a:pt x="766" y="386"/>
                  </a:cubicBezTo>
                  <a:cubicBezTo>
                    <a:pt x="846" y="386"/>
                    <a:pt x="846" y="307"/>
                    <a:pt x="766" y="233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7386703" y="1303220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74" y="533"/>
                    <a:pt x="74" y="533"/>
                    <a:pt x="154" y="533"/>
                  </a:cubicBezTo>
                  <a:lnTo>
                    <a:pt x="227" y="533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27" y="307"/>
                    <a:pt x="227" y="227"/>
                    <a:pt x="227" y="15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7586439" y="11696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217" y="1"/>
                  </a:moveTo>
                  <a:cubicBezTo>
                    <a:pt x="197" y="1"/>
                    <a:pt x="175" y="10"/>
                    <a:pt x="154" y="31"/>
                  </a:cubicBezTo>
                  <a:cubicBezTo>
                    <a:pt x="74" y="31"/>
                    <a:pt x="1" y="31"/>
                    <a:pt x="1" y="111"/>
                  </a:cubicBezTo>
                  <a:lnTo>
                    <a:pt x="74" y="490"/>
                  </a:lnTo>
                  <a:cubicBezTo>
                    <a:pt x="74" y="570"/>
                    <a:pt x="154" y="570"/>
                    <a:pt x="154" y="570"/>
                  </a:cubicBezTo>
                  <a:lnTo>
                    <a:pt x="227" y="570"/>
                  </a:lnTo>
                  <a:cubicBezTo>
                    <a:pt x="307" y="570"/>
                    <a:pt x="307" y="570"/>
                    <a:pt x="307" y="490"/>
                  </a:cubicBezTo>
                  <a:lnTo>
                    <a:pt x="307" y="111"/>
                  </a:lnTo>
                  <a:cubicBezTo>
                    <a:pt x="307" y="54"/>
                    <a:pt x="267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7"/>
            <p:cNvSpPr/>
            <p:nvPr/>
          </p:nvSpPr>
          <p:spPr>
            <a:xfrm>
              <a:off x="7594426" y="1383146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154" y="0"/>
                  </a:moveTo>
                  <a:cubicBezTo>
                    <a:pt x="74" y="0"/>
                    <a:pt x="1" y="74"/>
                    <a:pt x="74" y="153"/>
                  </a:cubicBezTo>
                  <a:lnTo>
                    <a:pt x="154" y="459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460" y="533"/>
                    <a:pt x="460" y="459"/>
                    <a:pt x="460" y="380"/>
                  </a:cubicBezTo>
                  <a:lnTo>
                    <a:pt x="307" y="74"/>
                  </a:lnTo>
                  <a:cubicBezTo>
                    <a:pt x="30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7"/>
            <p:cNvSpPr/>
            <p:nvPr/>
          </p:nvSpPr>
          <p:spPr>
            <a:xfrm>
              <a:off x="7538515" y="1447045"/>
              <a:ext cx="43852" cy="3586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613" y="0"/>
                  </a:moveTo>
                  <a:cubicBezTo>
                    <a:pt x="380" y="153"/>
                    <a:pt x="227" y="306"/>
                    <a:pt x="0" y="460"/>
                  </a:cubicBezTo>
                  <a:lnTo>
                    <a:pt x="0" y="613"/>
                  </a:lnTo>
                  <a:lnTo>
                    <a:pt x="74" y="686"/>
                  </a:lnTo>
                  <a:cubicBezTo>
                    <a:pt x="153" y="686"/>
                    <a:pt x="153" y="686"/>
                    <a:pt x="227" y="613"/>
                  </a:cubicBezTo>
                  <a:cubicBezTo>
                    <a:pt x="380" y="460"/>
                    <a:pt x="533" y="306"/>
                    <a:pt x="766" y="227"/>
                  </a:cubicBezTo>
                  <a:cubicBezTo>
                    <a:pt x="766" y="227"/>
                    <a:pt x="839" y="153"/>
                    <a:pt x="766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7682340" y="143905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74" y="459"/>
                  </a:cubicBezTo>
                  <a:cubicBezTo>
                    <a:pt x="153" y="459"/>
                    <a:pt x="227" y="459"/>
                    <a:pt x="227" y="380"/>
                  </a:cubicBezTo>
                  <a:lnTo>
                    <a:pt x="306" y="153"/>
                  </a:lnTo>
                  <a:cubicBezTo>
                    <a:pt x="380" y="74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7762213" y="1183357"/>
              <a:ext cx="16027" cy="32054"/>
            </a:xfrm>
            <a:custGeom>
              <a:avLst/>
              <a:gdLst/>
              <a:ahLst/>
              <a:cxnLst/>
              <a:rect l="l" t="t" r="r" b="b"/>
              <a:pathLst>
                <a:path w="307" h="61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74" y="613"/>
                    <a:pt x="154" y="613"/>
                  </a:cubicBezTo>
                  <a:cubicBezTo>
                    <a:pt x="227" y="613"/>
                    <a:pt x="307" y="533"/>
                    <a:pt x="307" y="460"/>
                  </a:cubicBezTo>
                  <a:lnTo>
                    <a:pt x="307" y="74"/>
                  </a:ln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7882076" y="1308075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456" y="1"/>
                  </a:moveTo>
                  <a:cubicBezTo>
                    <a:pt x="418" y="1"/>
                    <a:pt x="380" y="21"/>
                    <a:pt x="380" y="61"/>
                  </a:cubicBezTo>
                  <a:cubicBezTo>
                    <a:pt x="227" y="214"/>
                    <a:pt x="74" y="367"/>
                    <a:pt x="0" y="593"/>
                  </a:cubicBezTo>
                  <a:cubicBezTo>
                    <a:pt x="0" y="593"/>
                    <a:pt x="0" y="673"/>
                    <a:pt x="74" y="746"/>
                  </a:cubicBezTo>
                  <a:lnTo>
                    <a:pt x="153" y="746"/>
                  </a:lnTo>
                  <a:cubicBezTo>
                    <a:pt x="153" y="746"/>
                    <a:pt x="227" y="746"/>
                    <a:pt x="227" y="673"/>
                  </a:cubicBezTo>
                  <a:cubicBezTo>
                    <a:pt x="307" y="520"/>
                    <a:pt x="380" y="367"/>
                    <a:pt x="533" y="214"/>
                  </a:cubicBezTo>
                  <a:cubicBezTo>
                    <a:pt x="613" y="214"/>
                    <a:pt x="613" y="134"/>
                    <a:pt x="533" y="61"/>
                  </a:cubicBezTo>
                  <a:cubicBezTo>
                    <a:pt x="533" y="21"/>
                    <a:pt x="495" y="1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7826164" y="1583822"/>
              <a:ext cx="32002" cy="34873"/>
            </a:xfrm>
            <a:custGeom>
              <a:avLst/>
              <a:gdLst/>
              <a:ahLst/>
              <a:cxnLst/>
              <a:rect l="l" t="t" r="r" b="b"/>
              <a:pathLst>
                <a:path w="613" h="668" extrusionOk="0">
                  <a:moveTo>
                    <a:pt x="113" y="1"/>
                  </a:moveTo>
                  <a:cubicBezTo>
                    <a:pt x="75" y="1"/>
                    <a:pt x="37" y="19"/>
                    <a:pt x="0" y="56"/>
                  </a:cubicBezTo>
                  <a:lnTo>
                    <a:pt x="0" y="209"/>
                  </a:lnTo>
                  <a:lnTo>
                    <a:pt x="380" y="668"/>
                  </a:lnTo>
                  <a:lnTo>
                    <a:pt x="533" y="668"/>
                  </a:lnTo>
                  <a:cubicBezTo>
                    <a:pt x="612" y="594"/>
                    <a:pt x="612" y="515"/>
                    <a:pt x="612" y="515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7514553" y="1682593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6" y="0"/>
                    <a:pt x="227" y="0"/>
                    <a:pt x="227" y="80"/>
                  </a:cubicBezTo>
                  <a:lnTo>
                    <a:pt x="0" y="386"/>
                  </a:lnTo>
                  <a:cubicBezTo>
                    <a:pt x="0" y="459"/>
                    <a:pt x="0" y="539"/>
                    <a:pt x="74" y="539"/>
                  </a:cubicBezTo>
                  <a:lnTo>
                    <a:pt x="153" y="539"/>
                  </a:lnTo>
                  <a:cubicBezTo>
                    <a:pt x="153" y="539"/>
                    <a:pt x="227" y="539"/>
                    <a:pt x="227" y="459"/>
                  </a:cubicBezTo>
                  <a:lnTo>
                    <a:pt x="459" y="153"/>
                  </a:lnTo>
                  <a:cubicBezTo>
                    <a:pt x="459" y="153"/>
                    <a:pt x="459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7694138" y="1546756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233" y="0"/>
                  </a:moveTo>
                  <a:cubicBezTo>
                    <a:pt x="154" y="0"/>
                    <a:pt x="80" y="0"/>
                    <a:pt x="1" y="80"/>
                  </a:cubicBezTo>
                  <a:cubicBezTo>
                    <a:pt x="1" y="153"/>
                    <a:pt x="80" y="233"/>
                    <a:pt x="80" y="233"/>
                  </a:cubicBezTo>
                  <a:cubicBezTo>
                    <a:pt x="154" y="307"/>
                    <a:pt x="233" y="307"/>
                    <a:pt x="233" y="386"/>
                  </a:cubicBezTo>
                  <a:cubicBezTo>
                    <a:pt x="233" y="460"/>
                    <a:pt x="307" y="539"/>
                    <a:pt x="386" y="539"/>
                  </a:cubicBezTo>
                  <a:cubicBezTo>
                    <a:pt x="460" y="539"/>
                    <a:pt x="460" y="460"/>
                    <a:pt x="460" y="386"/>
                  </a:cubicBezTo>
                  <a:cubicBezTo>
                    <a:pt x="460" y="233"/>
                    <a:pt x="386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7866101" y="1598282"/>
              <a:ext cx="1186359" cy="837212"/>
            </a:xfrm>
            <a:custGeom>
              <a:avLst/>
              <a:gdLst/>
              <a:ahLst/>
              <a:cxnLst/>
              <a:rect l="l" t="t" r="r" b="b"/>
              <a:pathLst>
                <a:path w="22725" h="16037" extrusionOk="0">
                  <a:moveTo>
                    <a:pt x="10552" y="1"/>
                  </a:moveTo>
                  <a:cubicBezTo>
                    <a:pt x="10286" y="1"/>
                    <a:pt x="10080" y="331"/>
                    <a:pt x="9869" y="470"/>
                  </a:cubicBezTo>
                  <a:cubicBezTo>
                    <a:pt x="9583" y="641"/>
                    <a:pt x="9121" y="856"/>
                    <a:pt x="8714" y="856"/>
                  </a:cubicBezTo>
                  <a:cubicBezTo>
                    <a:pt x="8580" y="856"/>
                    <a:pt x="8452" y="833"/>
                    <a:pt x="8338" y="777"/>
                  </a:cubicBezTo>
                  <a:cubicBezTo>
                    <a:pt x="8214" y="721"/>
                    <a:pt x="8100" y="698"/>
                    <a:pt x="7993" y="698"/>
                  </a:cubicBezTo>
                  <a:cubicBezTo>
                    <a:pt x="7504" y="698"/>
                    <a:pt x="7143" y="1170"/>
                    <a:pt x="6581" y="1236"/>
                  </a:cubicBezTo>
                  <a:cubicBezTo>
                    <a:pt x="5969" y="1309"/>
                    <a:pt x="5816" y="1848"/>
                    <a:pt x="5357" y="2227"/>
                  </a:cubicBezTo>
                  <a:cubicBezTo>
                    <a:pt x="5204" y="2380"/>
                    <a:pt x="4971" y="2766"/>
                    <a:pt x="4745" y="2840"/>
                  </a:cubicBezTo>
                  <a:cubicBezTo>
                    <a:pt x="4502" y="2840"/>
                    <a:pt x="4259" y="2743"/>
                    <a:pt x="4053" y="2743"/>
                  </a:cubicBezTo>
                  <a:cubicBezTo>
                    <a:pt x="3999" y="2743"/>
                    <a:pt x="3948" y="2750"/>
                    <a:pt x="3900" y="2766"/>
                  </a:cubicBezTo>
                  <a:cubicBezTo>
                    <a:pt x="3594" y="2766"/>
                    <a:pt x="3288" y="3225"/>
                    <a:pt x="3061" y="3378"/>
                  </a:cubicBezTo>
                  <a:cubicBezTo>
                    <a:pt x="2829" y="3531"/>
                    <a:pt x="2523" y="3605"/>
                    <a:pt x="2296" y="3758"/>
                  </a:cubicBezTo>
                  <a:cubicBezTo>
                    <a:pt x="2063" y="3911"/>
                    <a:pt x="1837" y="4144"/>
                    <a:pt x="1604" y="4370"/>
                  </a:cubicBezTo>
                  <a:cubicBezTo>
                    <a:pt x="1378" y="4603"/>
                    <a:pt x="1378" y="4982"/>
                    <a:pt x="1225" y="5288"/>
                  </a:cubicBezTo>
                  <a:cubicBezTo>
                    <a:pt x="1072" y="5594"/>
                    <a:pt x="1072" y="5827"/>
                    <a:pt x="1072" y="6133"/>
                  </a:cubicBezTo>
                  <a:cubicBezTo>
                    <a:pt x="1072" y="6439"/>
                    <a:pt x="992" y="6819"/>
                    <a:pt x="919" y="7125"/>
                  </a:cubicBezTo>
                  <a:cubicBezTo>
                    <a:pt x="919" y="7664"/>
                    <a:pt x="0" y="7817"/>
                    <a:pt x="306" y="8429"/>
                  </a:cubicBezTo>
                  <a:cubicBezTo>
                    <a:pt x="380" y="8735"/>
                    <a:pt x="613" y="8888"/>
                    <a:pt x="613" y="9267"/>
                  </a:cubicBezTo>
                  <a:cubicBezTo>
                    <a:pt x="613" y="9574"/>
                    <a:pt x="613" y="9959"/>
                    <a:pt x="839" y="10265"/>
                  </a:cubicBezTo>
                  <a:cubicBezTo>
                    <a:pt x="1298" y="10798"/>
                    <a:pt x="1684" y="11337"/>
                    <a:pt x="2143" y="11869"/>
                  </a:cubicBezTo>
                  <a:cubicBezTo>
                    <a:pt x="2523" y="12328"/>
                    <a:pt x="2982" y="12788"/>
                    <a:pt x="3288" y="13326"/>
                  </a:cubicBezTo>
                  <a:cubicBezTo>
                    <a:pt x="3441" y="13553"/>
                    <a:pt x="3673" y="13632"/>
                    <a:pt x="3747" y="13859"/>
                  </a:cubicBezTo>
                  <a:cubicBezTo>
                    <a:pt x="3900" y="14165"/>
                    <a:pt x="3980" y="14398"/>
                    <a:pt x="4286" y="14551"/>
                  </a:cubicBezTo>
                  <a:cubicBezTo>
                    <a:pt x="4512" y="14624"/>
                    <a:pt x="4898" y="14857"/>
                    <a:pt x="5124" y="14857"/>
                  </a:cubicBezTo>
                  <a:cubicBezTo>
                    <a:pt x="5357" y="14857"/>
                    <a:pt x="5583" y="14704"/>
                    <a:pt x="5736" y="14624"/>
                  </a:cubicBezTo>
                  <a:cubicBezTo>
                    <a:pt x="5862" y="14562"/>
                    <a:pt x="6018" y="14534"/>
                    <a:pt x="6183" y="14534"/>
                  </a:cubicBezTo>
                  <a:cubicBezTo>
                    <a:pt x="6619" y="14534"/>
                    <a:pt x="7124" y="14730"/>
                    <a:pt x="7347" y="15010"/>
                  </a:cubicBezTo>
                  <a:cubicBezTo>
                    <a:pt x="7516" y="15354"/>
                    <a:pt x="7645" y="15526"/>
                    <a:pt x="7926" y="15526"/>
                  </a:cubicBezTo>
                  <a:cubicBezTo>
                    <a:pt x="8020" y="15526"/>
                    <a:pt x="8130" y="15507"/>
                    <a:pt x="8265" y="15469"/>
                  </a:cubicBezTo>
                  <a:cubicBezTo>
                    <a:pt x="8382" y="15435"/>
                    <a:pt x="8482" y="15420"/>
                    <a:pt x="8568" y="15420"/>
                  </a:cubicBezTo>
                  <a:cubicBezTo>
                    <a:pt x="8873" y="15420"/>
                    <a:pt x="9018" y="15610"/>
                    <a:pt x="9257" y="15848"/>
                  </a:cubicBezTo>
                  <a:cubicBezTo>
                    <a:pt x="9389" y="15981"/>
                    <a:pt x="9503" y="16032"/>
                    <a:pt x="9611" y="16032"/>
                  </a:cubicBezTo>
                  <a:cubicBezTo>
                    <a:pt x="9817" y="16032"/>
                    <a:pt x="10002" y="15848"/>
                    <a:pt x="10254" y="15695"/>
                  </a:cubicBezTo>
                  <a:cubicBezTo>
                    <a:pt x="10342" y="15643"/>
                    <a:pt x="10429" y="15623"/>
                    <a:pt x="10518" y="15623"/>
                  </a:cubicBezTo>
                  <a:cubicBezTo>
                    <a:pt x="10815" y="15623"/>
                    <a:pt x="11125" y="15848"/>
                    <a:pt x="11479" y="15848"/>
                  </a:cubicBezTo>
                  <a:cubicBezTo>
                    <a:pt x="11705" y="15848"/>
                    <a:pt x="11938" y="15542"/>
                    <a:pt x="12244" y="15469"/>
                  </a:cubicBezTo>
                  <a:cubicBezTo>
                    <a:pt x="12550" y="15389"/>
                    <a:pt x="12930" y="15316"/>
                    <a:pt x="13236" y="15316"/>
                  </a:cubicBezTo>
                  <a:cubicBezTo>
                    <a:pt x="13251" y="15313"/>
                    <a:pt x="13265" y="15311"/>
                    <a:pt x="13280" y="15311"/>
                  </a:cubicBezTo>
                  <a:cubicBezTo>
                    <a:pt x="13605" y="15311"/>
                    <a:pt x="13877" y="16037"/>
                    <a:pt x="14190" y="16037"/>
                  </a:cubicBezTo>
                  <a:cubicBezTo>
                    <a:pt x="14228" y="16037"/>
                    <a:pt x="14267" y="16026"/>
                    <a:pt x="14307" y="16001"/>
                  </a:cubicBezTo>
                  <a:cubicBezTo>
                    <a:pt x="14846" y="15695"/>
                    <a:pt x="14693" y="15163"/>
                    <a:pt x="15378" y="15163"/>
                  </a:cubicBezTo>
                  <a:cubicBezTo>
                    <a:pt x="15764" y="15163"/>
                    <a:pt x="15991" y="15163"/>
                    <a:pt x="16223" y="14930"/>
                  </a:cubicBezTo>
                  <a:cubicBezTo>
                    <a:pt x="16529" y="14624"/>
                    <a:pt x="16682" y="14471"/>
                    <a:pt x="17062" y="14398"/>
                  </a:cubicBezTo>
                  <a:cubicBezTo>
                    <a:pt x="17249" y="14334"/>
                    <a:pt x="17483" y="14222"/>
                    <a:pt x="17727" y="14222"/>
                  </a:cubicBezTo>
                  <a:cubicBezTo>
                    <a:pt x="17786" y="14222"/>
                    <a:pt x="17847" y="14229"/>
                    <a:pt x="17907" y="14245"/>
                  </a:cubicBezTo>
                  <a:cubicBezTo>
                    <a:pt x="18060" y="14245"/>
                    <a:pt x="18366" y="14398"/>
                    <a:pt x="18592" y="14398"/>
                  </a:cubicBezTo>
                  <a:cubicBezTo>
                    <a:pt x="18825" y="14318"/>
                    <a:pt x="18978" y="14012"/>
                    <a:pt x="19131" y="13859"/>
                  </a:cubicBezTo>
                  <a:lnTo>
                    <a:pt x="19896" y="13094"/>
                  </a:lnTo>
                  <a:cubicBezTo>
                    <a:pt x="20123" y="12867"/>
                    <a:pt x="20429" y="12634"/>
                    <a:pt x="20662" y="12328"/>
                  </a:cubicBezTo>
                  <a:cubicBezTo>
                    <a:pt x="20815" y="12175"/>
                    <a:pt x="21121" y="12175"/>
                    <a:pt x="21347" y="12102"/>
                  </a:cubicBezTo>
                  <a:cubicBezTo>
                    <a:pt x="21653" y="12022"/>
                    <a:pt x="21733" y="11796"/>
                    <a:pt x="21806" y="11563"/>
                  </a:cubicBezTo>
                  <a:cubicBezTo>
                    <a:pt x="21959" y="11184"/>
                    <a:pt x="22112" y="10798"/>
                    <a:pt x="22192" y="10418"/>
                  </a:cubicBezTo>
                  <a:cubicBezTo>
                    <a:pt x="22345" y="10033"/>
                    <a:pt x="22498" y="9653"/>
                    <a:pt x="22572" y="9347"/>
                  </a:cubicBezTo>
                  <a:cubicBezTo>
                    <a:pt x="22725" y="8961"/>
                    <a:pt x="22572" y="8655"/>
                    <a:pt x="22498" y="8276"/>
                  </a:cubicBezTo>
                  <a:cubicBezTo>
                    <a:pt x="22419" y="7970"/>
                    <a:pt x="22572" y="7737"/>
                    <a:pt x="22651" y="7431"/>
                  </a:cubicBezTo>
                  <a:cubicBezTo>
                    <a:pt x="22651" y="7051"/>
                    <a:pt x="22572" y="6592"/>
                    <a:pt x="22419" y="6286"/>
                  </a:cubicBezTo>
                  <a:cubicBezTo>
                    <a:pt x="22345" y="5980"/>
                    <a:pt x="22112" y="5747"/>
                    <a:pt x="21886" y="5521"/>
                  </a:cubicBezTo>
                  <a:lnTo>
                    <a:pt x="21427" y="4603"/>
                  </a:lnTo>
                  <a:cubicBezTo>
                    <a:pt x="21194" y="4297"/>
                    <a:pt x="20968" y="4064"/>
                    <a:pt x="20662" y="3758"/>
                  </a:cubicBezTo>
                  <a:cubicBezTo>
                    <a:pt x="20429" y="3531"/>
                    <a:pt x="20123" y="3072"/>
                    <a:pt x="19817" y="3072"/>
                  </a:cubicBezTo>
                  <a:cubicBezTo>
                    <a:pt x="19613" y="3072"/>
                    <a:pt x="19444" y="3105"/>
                    <a:pt x="19285" y="3105"/>
                  </a:cubicBezTo>
                  <a:cubicBezTo>
                    <a:pt x="19206" y="3105"/>
                    <a:pt x="19129" y="3097"/>
                    <a:pt x="19052" y="3072"/>
                  </a:cubicBezTo>
                  <a:cubicBezTo>
                    <a:pt x="18745" y="2993"/>
                    <a:pt x="18439" y="2687"/>
                    <a:pt x="18133" y="2533"/>
                  </a:cubicBezTo>
                  <a:cubicBezTo>
                    <a:pt x="17521" y="2154"/>
                    <a:pt x="16988" y="1695"/>
                    <a:pt x="16223" y="1615"/>
                  </a:cubicBezTo>
                  <a:cubicBezTo>
                    <a:pt x="15991" y="1542"/>
                    <a:pt x="15685" y="1542"/>
                    <a:pt x="15531" y="1236"/>
                  </a:cubicBezTo>
                  <a:cubicBezTo>
                    <a:pt x="15378" y="1083"/>
                    <a:pt x="15305" y="850"/>
                    <a:pt x="15152" y="697"/>
                  </a:cubicBezTo>
                  <a:cubicBezTo>
                    <a:pt x="14919" y="470"/>
                    <a:pt x="14460" y="317"/>
                    <a:pt x="14154" y="238"/>
                  </a:cubicBezTo>
                  <a:cubicBezTo>
                    <a:pt x="14121" y="230"/>
                    <a:pt x="14088" y="226"/>
                    <a:pt x="14054" y="226"/>
                  </a:cubicBezTo>
                  <a:cubicBezTo>
                    <a:pt x="13817" y="226"/>
                    <a:pt x="13580" y="404"/>
                    <a:pt x="13343" y="404"/>
                  </a:cubicBezTo>
                  <a:cubicBezTo>
                    <a:pt x="13307" y="404"/>
                    <a:pt x="13271" y="400"/>
                    <a:pt x="13236" y="391"/>
                  </a:cubicBezTo>
                  <a:cubicBezTo>
                    <a:pt x="13192" y="380"/>
                    <a:pt x="13148" y="376"/>
                    <a:pt x="13105" y="376"/>
                  </a:cubicBezTo>
                  <a:cubicBezTo>
                    <a:pt x="12886" y="376"/>
                    <a:pt x="12667" y="485"/>
                    <a:pt x="12449" y="485"/>
                  </a:cubicBezTo>
                  <a:cubicBezTo>
                    <a:pt x="12405" y="485"/>
                    <a:pt x="12361" y="481"/>
                    <a:pt x="12317" y="470"/>
                  </a:cubicBezTo>
                  <a:cubicBezTo>
                    <a:pt x="12011" y="470"/>
                    <a:pt x="11632" y="470"/>
                    <a:pt x="11326" y="391"/>
                  </a:cubicBezTo>
                  <a:cubicBezTo>
                    <a:pt x="11093" y="317"/>
                    <a:pt x="10867" y="85"/>
                    <a:pt x="10634" y="11"/>
                  </a:cubicBezTo>
                  <a:cubicBezTo>
                    <a:pt x="10606" y="4"/>
                    <a:pt x="10578" y="1"/>
                    <a:pt x="10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8105774" y="2118192"/>
              <a:ext cx="83789" cy="74236"/>
            </a:xfrm>
            <a:custGeom>
              <a:avLst/>
              <a:gdLst/>
              <a:ahLst/>
              <a:cxnLst/>
              <a:rect l="l" t="t" r="r" b="b"/>
              <a:pathLst>
                <a:path w="1605" h="1422" extrusionOk="0">
                  <a:moveTo>
                    <a:pt x="613" y="0"/>
                  </a:moveTo>
                  <a:cubicBezTo>
                    <a:pt x="307" y="0"/>
                    <a:pt x="74" y="306"/>
                    <a:pt x="1" y="612"/>
                  </a:cubicBezTo>
                  <a:cubicBezTo>
                    <a:pt x="1" y="919"/>
                    <a:pt x="227" y="1225"/>
                    <a:pt x="460" y="1378"/>
                  </a:cubicBezTo>
                  <a:cubicBezTo>
                    <a:pt x="571" y="1404"/>
                    <a:pt x="692" y="1421"/>
                    <a:pt x="812" y="1421"/>
                  </a:cubicBezTo>
                  <a:cubicBezTo>
                    <a:pt x="1022" y="1421"/>
                    <a:pt x="1230" y="1369"/>
                    <a:pt x="1378" y="1225"/>
                  </a:cubicBezTo>
                  <a:cubicBezTo>
                    <a:pt x="1452" y="1145"/>
                    <a:pt x="1531" y="1072"/>
                    <a:pt x="1605" y="919"/>
                  </a:cubicBezTo>
                  <a:cubicBezTo>
                    <a:pt x="1605" y="686"/>
                    <a:pt x="1531" y="459"/>
                    <a:pt x="1299" y="306"/>
                  </a:cubicBezTo>
                  <a:cubicBezTo>
                    <a:pt x="1145" y="74"/>
                    <a:pt x="839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8173536" y="2098041"/>
              <a:ext cx="52153" cy="27147"/>
            </a:xfrm>
            <a:custGeom>
              <a:avLst/>
              <a:gdLst/>
              <a:ahLst/>
              <a:cxnLst/>
              <a:rect l="l" t="t" r="r" b="b"/>
              <a:pathLst>
                <a:path w="999" h="520" extrusionOk="0">
                  <a:moveTo>
                    <a:pt x="154" y="1"/>
                  </a:moveTo>
                  <a:cubicBezTo>
                    <a:pt x="1" y="154"/>
                    <a:pt x="80" y="386"/>
                    <a:pt x="233" y="460"/>
                  </a:cubicBezTo>
                  <a:cubicBezTo>
                    <a:pt x="346" y="499"/>
                    <a:pt x="441" y="519"/>
                    <a:pt x="527" y="519"/>
                  </a:cubicBezTo>
                  <a:cubicBezTo>
                    <a:pt x="613" y="519"/>
                    <a:pt x="689" y="499"/>
                    <a:pt x="766" y="460"/>
                  </a:cubicBezTo>
                  <a:cubicBezTo>
                    <a:pt x="845" y="460"/>
                    <a:pt x="919" y="386"/>
                    <a:pt x="998" y="386"/>
                  </a:cubicBezTo>
                  <a:lnTo>
                    <a:pt x="998" y="154"/>
                  </a:lnTo>
                  <a:cubicBezTo>
                    <a:pt x="845" y="80"/>
                    <a:pt x="613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8157562" y="2024641"/>
              <a:ext cx="55964" cy="47246"/>
            </a:xfrm>
            <a:custGeom>
              <a:avLst/>
              <a:gdLst/>
              <a:ahLst/>
              <a:cxnLst/>
              <a:rect l="l" t="t" r="r" b="b"/>
              <a:pathLst>
                <a:path w="1072" h="905" extrusionOk="0">
                  <a:moveTo>
                    <a:pt x="382" y="0"/>
                  </a:moveTo>
                  <a:cubicBezTo>
                    <a:pt x="325" y="0"/>
                    <a:pt x="274" y="10"/>
                    <a:pt x="233" y="29"/>
                  </a:cubicBezTo>
                  <a:cubicBezTo>
                    <a:pt x="0" y="109"/>
                    <a:pt x="0" y="335"/>
                    <a:pt x="80" y="568"/>
                  </a:cubicBezTo>
                  <a:cubicBezTo>
                    <a:pt x="153" y="721"/>
                    <a:pt x="307" y="874"/>
                    <a:pt x="539" y="874"/>
                  </a:cubicBezTo>
                  <a:cubicBezTo>
                    <a:pt x="584" y="895"/>
                    <a:pt x="628" y="904"/>
                    <a:pt x="671" y="904"/>
                  </a:cubicBezTo>
                  <a:cubicBezTo>
                    <a:pt x="774" y="904"/>
                    <a:pt x="867" y="851"/>
                    <a:pt x="919" y="794"/>
                  </a:cubicBezTo>
                  <a:cubicBezTo>
                    <a:pt x="1072" y="641"/>
                    <a:pt x="998" y="335"/>
                    <a:pt x="845" y="182"/>
                  </a:cubicBezTo>
                  <a:cubicBezTo>
                    <a:pt x="733" y="70"/>
                    <a:pt x="538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7"/>
            <p:cNvSpPr/>
            <p:nvPr/>
          </p:nvSpPr>
          <p:spPr>
            <a:xfrm>
              <a:off x="8249599" y="2090054"/>
              <a:ext cx="75802" cy="87965"/>
            </a:xfrm>
            <a:custGeom>
              <a:avLst/>
              <a:gdLst/>
              <a:ahLst/>
              <a:cxnLst/>
              <a:rect l="l" t="t" r="r" b="b"/>
              <a:pathLst>
                <a:path w="1452" h="1685" extrusionOk="0">
                  <a:moveTo>
                    <a:pt x="613" y="1"/>
                  </a:moveTo>
                  <a:cubicBezTo>
                    <a:pt x="307" y="80"/>
                    <a:pt x="154" y="460"/>
                    <a:pt x="74" y="766"/>
                  </a:cubicBezTo>
                  <a:cubicBezTo>
                    <a:pt x="1" y="998"/>
                    <a:pt x="1" y="1225"/>
                    <a:pt x="154" y="1378"/>
                  </a:cubicBezTo>
                  <a:cubicBezTo>
                    <a:pt x="227" y="1611"/>
                    <a:pt x="460" y="1684"/>
                    <a:pt x="686" y="1684"/>
                  </a:cubicBezTo>
                  <a:cubicBezTo>
                    <a:pt x="839" y="1684"/>
                    <a:pt x="1072" y="1611"/>
                    <a:pt x="1225" y="1458"/>
                  </a:cubicBezTo>
                  <a:cubicBezTo>
                    <a:pt x="1378" y="1304"/>
                    <a:pt x="1451" y="1072"/>
                    <a:pt x="1451" y="845"/>
                  </a:cubicBezTo>
                  <a:cubicBezTo>
                    <a:pt x="1451" y="613"/>
                    <a:pt x="839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7"/>
            <p:cNvSpPr/>
            <p:nvPr/>
          </p:nvSpPr>
          <p:spPr>
            <a:xfrm>
              <a:off x="8265574" y="2010180"/>
              <a:ext cx="27877" cy="41085"/>
            </a:xfrm>
            <a:custGeom>
              <a:avLst/>
              <a:gdLst/>
              <a:ahLst/>
              <a:cxnLst/>
              <a:rect l="l" t="t" r="r" b="b"/>
              <a:pathLst>
                <a:path w="534" h="787" extrusionOk="0">
                  <a:moveTo>
                    <a:pt x="380" y="0"/>
                  </a:moveTo>
                  <a:cubicBezTo>
                    <a:pt x="154" y="80"/>
                    <a:pt x="1" y="233"/>
                    <a:pt x="1" y="459"/>
                  </a:cubicBezTo>
                  <a:cubicBezTo>
                    <a:pt x="1" y="650"/>
                    <a:pt x="152" y="787"/>
                    <a:pt x="335" y="787"/>
                  </a:cubicBezTo>
                  <a:cubicBezTo>
                    <a:pt x="375" y="787"/>
                    <a:pt x="417" y="780"/>
                    <a:pt x="460" y="765"/>
                  </a:cubicBezTo>
                  <a:cubicBezTo>
                    <a:pt x="533" y="692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8321485" y="2046254"/>
              <a:ext cx="79978" cy="59827"/>
            </a:xfrm>
            <a:custGeom>
              <a:avLst/>
              <a:gdLst/>
              <a:ahLst/>
              <a:cxnLst/>
              <a:rect l="l" t="t" r="r" b="b"/>
              <a:pathLst>
                <a:path w="1532" h="1146" extrusionOk="0">
                  <a:moveTo>
                    <a:pt x="381" y="1"/>
                  </a:moveTo>
                  <a:cubicBezTo>
                    <a:pt x="154" y="74"/>
                    <a:pt x="1" y="460"/>
                    <a:pt x="74" y="686"/>
                  </a:cubicBezTo>
                  <a:cubicBezTo>
                    <a:pt x="227" y="919"/>
                    <a:pt x="460" y="1072"/>
                    <a:pt x="766" y="1146"/>
                  </a:cubicBezTo>
                  <a:cubicBezTo>
                    <a:pt x="1072" y="1146"/>
                    <a:pt x="1378" y="1072"/>
                    <a:pt x="1452" y="766"/>
                  </a:cubicBezTo>
                  <a:cubicBezTo>
                    <a:pt x="1531" y="613"/>
                    <a:pt x="1452" y="380"/>
                    <a:pt x="1299" y="227"/>
                  </a:cubicBezTo>
                  <a:cubicBezTo>
                    <a:pt x="1072" y="74"/>
                    <a:pt x="919" y="74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8381260" y="2006317"/>
              <a:ext cx="24014" cy="28608"/>
            </a:xfrm>
            <a:custGeom>
              <a:avLst/>
              <a:gdLst/>
              <a:ahLst/>
              <a:cxnLst/>
              <a:rect l="l" t="t" r="r" b="b"/>
              <a:pathLst>
                <a:path w="460" h="548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lnTo>
                    <a:pt x="1" y="460"/>
                  </a:lnTo>
                  <a:cubicBezTo>
                    <a:pt x="47" y="502"/>
                    <a:pt x="143" y="547"/>
                    <a:pt x="231" y="547"/>
                  </a:cubicBezTo>
                  <a:cubicBezTo>
                    <a:pt x="294" y="547"/>
                    <a:pt x="353" y="524"/>
                    <a:pt x="386" y="460"/>
                  </a:cubicBezTo>
                  <a:cubicBezTo>
                    <a:pt x="460" y="380"/>
                    <a:pt x="460" y="227"/>
                    <a:pt x="386" y="74"/>
                  </a:cubicBezTo>
                  <a:cubicBezTo>
                    <a:pt x="307" y="74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8405222" y="2074079"/>
              <a:ext cx="92090" cy="101643"/>
            </a:xfrm>
            <a:custGeom>
              <a:avLst/>
              <a:gdLst/>
              <a:ahLst/>
              <a:cxnLst/>
              <a:rect l="l" t="t" r="r" b="b"/>
              <a:pathLst>
                <a:path w="1764" h="1947" extrusionOk="0">
                  <a:moveTo>
                    <a:pt x="1072" y="0"/>
                  </a:moveTo>
                  <a:cubicBezTo>
                    <a:pt x="999" y="0"/>
                    <a:pt x="846" y="80"/>
                    <a:pt x="693" y="80"/>
                  </a:cubicBezTo>
                  <a:cubicBezTo>
                    <a:pt x="307" y="307"/>
                    <a:pt x="1" y="766"/>
                    <a:pt x="1" y="1225"/>
                  </a:cubicBezTo>
                  <a:cubicBezTo>
                    <a:pt x="1" y="1378"/>
                    <a:pt x="80" y="1457"/>
                    <a:pt x="80" y="1610"/>
                  </a:cubicBezTo>
                  <a:cubicBezTo>
                    <a:pt x="234" y="1764"/>
                    <a:pt x="387" y="1917"/>
                    <a:pt x="540" y="1917"/>
                  </a:cubicBezTo>
                  <a:cubicBezTo>
                    <a:pt x="605" y="1938"/>
                    <a:pt x="672" y="1947"/>
                    <a:pt x="736" y="1947"/>
                  </a:cubicBezTo>
                  <a:cubicBezTo>
                    <a:pt x="895" y="1947"/>
                    <a:pt x="1043" y="1893"/>
                    <a:pt x="1152" y="1837"/>
                  </a:cubicBezTo>
                  <a:cubicBezTo>
                    <a:pt x="1531" y="1610"/>
                    <a:pt x="1764" y="1151"/>
                    <a:pt x="1684" y="766"/>
                  </a:cubicBezTo>
                  <a:cubicBezTo>
                    <a:pt x="1684" y="539"/>
                    <a:pt x="1531" y="386"/>
                    <a:pt x="1378" y="233"/>
                  </a:cubicBezTo>
                  <a:cubicBezTo>
                    <a:pt x="1378" y="153"/>
                    <a:pt x="1225" y="8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8361474" y="2126179"/>
              <a:ext cx="27825" cy="33829"/>
            </a:xfrm>
            <a:custGeom>
              <a:avLst/>
              <a:gdLst/>
              <a:ahLst/>
              <a:cxnLst/>
              <a:rect l="l" t="t" r="r" b="b"/>
              <a:pathLst>
                <a:path w="533" h="648" extrusionOk="0">
                  <a:moveTo>
                    <a:pt x="227" y="0"/>
                  </a:moveTo>
                  <a:lnTo>
                    <a:pt x="153" y="74"/>
                  </a:lnTo>
                  <a:cubicBezTo>
                    <a:pt x="74" y="227"/>
                    <a:pt x="0" y="380"/>
                    <a:pt x="74" y="533"/>
                  </a:cubicBezTo>
                  <a:cubicBezTo>
                    <a:pt x="113" y="609"/>
                    <a:pt x="190" y="648"/>
                    <a:pt x="266" y="648"/>
                  </a:cubicBezTo>
                  <a:cubicBezTo>
                    <a:pt x="343" y="648"/>
                    <a:pt x="420" y="609"/>
                    <a:pt x="459" y="533"/>
                  </a:cubicBezTo>
                  <a:cubicBezTo>
                    <a:pt x="533" y="533"/>
                    <a:pt x="533" y="459"/>
                    <a:pt x="533" y="380"/>
                  </a:cubicBezTo>
                  <a:cubicBezTo>
                    <a:pt x="459" y="306"/>
                    <a:pt x="459" y="227"/>
                    <a:pt x="459" y="153"/>
                  </a:cubicBezTo>
                  <a:cubicBezTo>
                    <a:pt x="380" y="74"/>
                    <a:pt x="38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8293399" y="1941321"/>
              <a:ext cx="60140" cy="56120"/>
            </a:xfrm>
            <a:custGeom>
              <a:avLst/>
              <a:gdLst/>
              <a:ahLst/>
              <a:cxnLst/>
              <a:rect l="l" t="t" r="r" b="b"/>
              <a:pathLst>
                <a:path w="1152" h="1075" extrusionOk="0">
                  <a:moveTo>
                    <a:pt x="458" y="1"/>
                  </a:moveTo>
                  <a:cubicBezTo>
                    <a:pt x="383" y="1"/>
                    <a:pt x="308" y="20"/>
                    <a:pt x="233" y="95"/>
                  </a:cubicBezTo>
                  <a:cubicBezTo>
                    <a:pt x="153" y="95"/>
                    <a:pt x="80" y="248"/>
                    <a:pt x="80" y="327"/>
                  </a:cubicBezTo>
                  <a:cubicBezTo>
                    <a:pt x="0" y="633"/>
                    <a:pt x="153" y="860"/>
                    <a:pt x="386" y="1013"/>
                  </a:cubicBezTo>
                  <a:cubicBezTo>
                    <a:pt x="449" y="1056"/>
                    <a:pt x="525" y="1075"/>
                    <a:pt x="603" y="1075"/>
                  </a:cubicBezTo>
                  <a:cubicBezTo>
                    <a:pt x="804" y="1075"/>
                    <a:pt x="1019" y="950"/>
                    <a:pt x="1072" y="786"/>
                  </a:cubicBezTo>
                  <a:cubicBezTo>
                    <a:pt x="1151" y="707"/>
                    <a:pt x="1151" y="554"/>
                    <a:pt x="1151" y="480"/>
                  </a:cubicBezTo>
                  <a:cubicBezTo>
                    <a:pt x="1151" y="327"/>
                    <a:pt x="1151" y="248"/>
                    <a:pt x="1072" y="174"/>
                  </a:cubicBezTo>
                  <a:cubicBezTo>
                    <a:pt x="998" y="95"/>
                    <a:pt x="998" y="95"/>
                    <a:pt x="919" y="95"/>
                  </a:cubicBezTo>
                  <a:cubicBezTo>
                    <a:pt x="845" y="95"/>
                    <a:pt x="765" y="95"/>
                    <a:pt x="692" y="21"/>
                  </a:cubicBezTo>
                  <a:cubicBezTo>
                    <a:pt x="614" y="21"/>
                    <a:pt x="536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8161738" y="1959332"/>
              <a:ext cx="35813" cy="25946"/>
            </a:xfrm>
            <a:custGeom>
              <a:avLst/>
              <a:gdLst/>
              <a:ahLst/>
              <a:cxnLst/>
              <a:rect l="l" t="t" r="r" b="b"/>
              <a:pathLst>
                <a:path w="686" h="497" extrusionOk="0">
                  <a:moveTo>
                    <a:pt x="304" y="1"/>
                  </a:moveTo>
                  <a:cubicBezTo>
                    <a:pt x="246" y="1"/>
                    <a:pt x="190" y="19"/>
                    <a:pt x="153" y="56"/>
                  </a:cubicBezTo>
                  <a:cubicBezTo>
                    <a:pt x="0" y="135"/>
                    <a:pt x="73" y="362"/>
                    <a:pt x="153" y="441"/>
                  </a:cubicBezTo>
                  <a:cubicBezTo>
                    <a:pt x="190" y="478"/>
                    <a:pt x="246" y="497"/>
                    <a:pt x="313" y="497"/>
                  </a:cubicBezTo>
                  <a:cubicBezTo>
                    <a:pt x="380" y="497"/>
                    <a:pt x="456" y="478"/>
                    <a:pt x="533" y="441"/>
                  </a:cubicBezTo>
                  <a:cubicBezTo>
                    <a:pt x="612" y="441"/>
                    <a:pt x="612" y="441"/>
                    <a:pt x="686" y="362"/>
                  </a:cubicBezTo>
                  <a:cubicBezTo>
                    <a:pt x="686" y="362"/>
                    <a:pt x="686" y="209"/>
                    <a:pt x="612" y="209"/>
                  </a:cubicBezTo>
                  <a:cubicBezTo>
                    <a:pt x="612" y="135"/>
                    <a:pt x="533" y="56"/>
                    <a:pt x="459" y="56"/>
                  </a:cubicBezTo>
                  <a:cubicBezTo>
                    <a:pt x="419" y="19"/>
                    <a:pt x="361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8097787" y="2038266"/>
              <a:ext cx="35865" cy="36700"/>
            </a:xfrm>
            <a:custGeom>
              <a:avLst/>
              <a:gdLst/>
              <a:ahLst/>
              <a:cxnLst/>
              <a:rect l="l" t="t" r="r" b="b"/>
              <a:pathLst>
                <a:path w="687" h="703" extrusionOk="0">
                  <a:moveTo>
                    <a:pt x="227" y="1"/>
                  </a:moveTo>
                  <a:cubicBezTo>
                    <a:pt x="74" y="1"/>
                    <a:pt x="1" y="227"/>
                    <a:pt x="1" y="380"/>
                  </a:cubicBezTo>
                  <a:cubicBezTo>
                    <a:pt x="1" y="512"/>
                    <a:pt x="168" y="703"/>
                    <a:pt x="363" y="703"/>
                  </a:cubicBezTo>
                  <a:cubicBezTo>
                    <a:pt x="395" y="703"/>
                    <a:pt x="427" y="698"/>
                    <a:pt x="460" y="686"/>
                  </a:cubicBezTo>
                  <a:cubicBezTo>
                    <a:pt x="686" y="686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8461186" y="1982355"/>
              <a:ext cx="87913" cy="69537"/>
            </a:xfrm>
            <a:custGeom>
              <a:avLst/>
              <a:gdLst/>
              <a:ahLst/>
              <a:cxnLst/>
              <a:rect l="l" t="t" r="r" b="b"/>
              <a:pathLst>
                <a:path w="1684" h="1332" extrusionOk="0">
                  <a:moveTo>
                    <a:pt x="539" y="0"/>
                  </a:moveTo>
                  <a:cubicBezTo>
                    <a:pt x="459" y="0"/>
                    <a:pt x="386" y="0"/>
                    <a:pt x="306" y="74"/>
                  </a:cubicBezTo>
                  <a:cubicBezTo>
                    <a:pt x="233" y="74"/>
                    <a:pt x="153" y="154"/>
                    <a:pt x="153" y="227"/>
                  </a:cubicBezTo>
                  <a:cubicBezTo>
                    <a:pt x="0" y="613"/>
                    <a:pt x="233" y="992"/>
                    <a:pt x="539" y="1225"/>
                  </a:cubicBezTo>
                  <a:cubicBezTo>
                    <a:pt x="676" y="1293"/>
                    <a:pt x="813" y="1331"/>
                    <a:pt x="943" y="1331"/>
                  </a:cubicBezTo>
                  <a:cubicBezTo>
                    <a:pt x="1103" y="1331"/>
                    <a:pt x="1253" y="1274"/>
                    <a:pt x="1378" y="1145"/>
                  </a:cubicBezTo>
                  <a:cubicBezTo>
                    <a:pt x="1610" y="992"/>
                    <a:pt x="1684" y="613"/>
                    <a:pt x="1531" y="380"/>
                  </a:cubicBezTo>
                  <a:cubicBezTo>
                    <a:pt x="1457" y="307"/>
                    <a:pt x="1304" y="227"/>
                    <a:pt x="1225" y="227"/>
                  </a:cubicBezTo>
                  <a:cubicBezTo>
                    <a:pt x="998" y="74"/>
                    <a:pt x="765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8529261" y="2107438"/>
              <a:ext cx="47976" cy="34769"/>
            </a:xfrm>
            <a:custGeom>
              <a:avLst/>
              <a:gdLst/>
              <a:ahLst/>
              <a:cxnLst/>
              <a:rect l="l" t="t" r="r" b="b"/>
              <a:pathLst>
                <a:path w="919" h="666" extrusionOk="0">
                  <a:moveTo>
                    <a:pt x="466" y="0"/>
                  </a:moveTo>
                  <a:cubicBezTo>
                    <a:pt x="356" y="0"/>
                    <a:pt x="242" y="38"/>
                    <a:pt x="153" y="127"/>
                  </a:cubicBezTo>
                  <a:cubicBezTo>
                    <a:pt x="0" y="206"/>
                    <a:pt x="0" y="512"/>
                    <a:pt x="153" y="586"/>
                  </a:cubicBezTo>
                  <a:cubicBezTo>
                    <a:pt x="227" y="665"/>
                    <a:pt x="306" y="665"/>
                    <a:pt x="380" y="665"/>
                  </a:cubicBezTo>
                  <a:cubicBezTo>
                    <a:pt x="533" y="665"/>
                    <a:pt x="765" y="665"/>
                    <a:pt x="839" y="512"/>
                  </a:cubicBezTo>
                  <a:cubicBezTo>
                    <a:pt x="918" y="433"/>
                    <a:pt x="918" y="206"/>
                    <a:pt x="839" y="127"/>
                  </a:cubicBezTo>
                  <a:cubicBezTo>
                    <a:pt x="765" y="53"/>
                    <a:pt x="765" y="53"/>
                    <a:pt x="686" y="53"/>
                  </a:cubicBezTo>
                  <a:cubicBezTo>
                    <a:pt x="622" y="20"/>
                    <a:pt x="545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8305511" y="2187572"/>
              <a:ext cx="95953" cy="90941"/>
            </a:xfrm>
            <a:custGeom>
              <a:avLst/>
              <a:gdLst/>
              <a:ahLst/>
              <a:cxnLst/>
              <a:rect l="l" t="t" r="r" b="b"/>
              <a:pathLst>
                <a:path w="1838" h="1742" extrusionOk="0">
                  <a:moveTo>
                    <a:pt x="1043" y="1"/>
                  </a:moveTo>
                  <a:cubicBezTo>
                    <a:pt x="856" y="1"/>
                    <a:pt x="680" y="55"/>
                    <a:pt x="533" y="202"/>
                  </a:cubicBezTo>
                  <a:cubicBezTo>
                    <a:pt x="227" y="355"/>
                    <a:pt x="74" y="581"/>
                    <a:pt x="1" y="887"/>
                  </a:cubicBezTo>
                  <a:cubicBezTo>
                    <a:pt x="1" y="1193"/>
                    <a:pt x="154" y="1579"/>
                    <a:pt x="460" y="1653"/>
                  </a:cubicBezTo>
                  <a:cubicBezTo>
                    <a:pt x="557" y="1718"/>
                    <a:pt x="668" y="1742"/>
                    <a:pt x="781" y="1742"/>
                  </a:cubicBezTo>
                  <a:cubicBezTo>
                    <a:pt x="934" y="1742"/>
                    <a:pt x="1092" y="1698"/>
                    <a:pt x="1225" y="1653"/>
                  </a:cubicBezTo>
                  <a:cubicBezTo>
                    <a:pt x="1531" y="1500"/>
                    <a:pt x="1758" y="1273"/>
                    <a:pt x="1837" y="1040"/>
                  </a:cubicBezTo>
                  <a:lnTo>
                    <a:pt x="1837" y="661"/>
                  </a:lnTo>
                  <a:cubicBezTo>
                    <a:pt x="1837" y="428"/>
                    <a:pt x="1758" y="275"/>
                    <a:pt x="1684" y="202"/>
                  </a:cubicBezTo>
                  <a:cubicBezTo>
                    <a:pt x="1605" y="122"/>
                    <a:pt x="1452" y="122"/>
                    <a:pt x="1378" y="49"/>
                  </a:cubicBezTo>
                  <a:cubicBezTo>
                    <a:pt x="1265" y="19"/>
                    <a:pt x="1152" y="1"/>
                    <a:pt x="1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8417386" y="2206053"/>
              <a:ext cx="43852" cy="29496"/>
            </a:xfrm>
            <a:custGeom>
              <a:avLst/>
              <a:gdLst/>
              <a:ahLst/>
              <a:cxnLst/>
              <a:rect l="l" t="t" r="r" b="b"/>
              <a:pathLst>
                <a:path w="840" h="565" extrusionOk="0">
                  <a:moveTo>
                    <a:pt x="227" y="1"/>
                  </a:moveTo>
                  <a:cubicBezTo>
                    <a:pt x="74" y="74"/>
                    <a:pt x="1" y="307"/>
                    <a:pt x="154" y="380"/>
                  </a:cubicBezTo>
                  <a:cubicBezTo>
                    <a:pt x="207" y="492"/>
                    <a:pt x="303" y="565"/>
                    <a:pt x="442" y="565"/>
                  </a:cubicBezTo>
                  <a:cubicBezTo>
                    <a:pt x="493" y="565"/>
                    <a:pt x="550" y="555"/>
                    <a:pt x="613" y="533"/>
                  </a:cubicBezTo>
                  <a:cubicBezTo>
                    <a:pt x="686" y="533"/>
                    <a:pt x="766" y="460"/>
                    <a:pt x="766" y="380"/>
                  </a:cubicBezTo>
                  <a:cubicBezTo>
                    <a:pt x="839" y="227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8485148" y="2188356"/>
              <a:ext cx="51735" cy="50273"/>
            </a:xfrm>
            <a:custGeom>
              <a:avLst/>
              <a:gdLst/>
              <a:ahLst/>
              <a:cxnLst/>
              <a:rect l="l" t="t" r="r" b="b"/>
              <a:pathLst>
                <a:path w="991" h="963" extrusionOk="0">
                  <a:moveTo>
                    <a:pt x="552" y="1"/>
                  </a:moveTo>
                  <a:lnTo>
                    <a:pt x="552" y="1"/>
                  </a:lnTo>
                  <a:cubicBezTo>
                    <a:pt x="550" y="1"/>
                    <a:pt x="528" y="10"/>
                    <a:pt x="459" y="34"/>
                  </a:cubicBezTo>
                  <a:cubicBezTo>
                    <a:pt x="386" y="34"/>
                    <a:pt x="233" y="107"/>
                    <a:pt x="153" y="187"/>
                  </a:cubicBezTo>
                  <a:cubicBezTo>
                    <a:pt x="0" y="413"/>
                    <a:pt x="80" y="799"/>
                    <a:pt x="386" y="952"/>
                  </a:cubicBezTo>
                  <a:cubicBezTo>
                    <a:pt x="417" y="959"/>
                    <a:pt x="448" y="963"/>
                    <a:pt x="479" y="963"/>
                  </a:cubicBezTo>
                  <a:cubicBezTo>
                    <a:pt x="751" y="963"/>
                    <a:pt x="990" y="688"/>
                    <a:pt x="919" y="413"/>
                  </a:cubicBezTo>
                  <a:lnTo>
                    <a:pt x="919" y="260"/>
                  </a:lnTo>
                  <a:cubicBezTo>
                    <a:pt x="845" y="187"/>
                    <a:pt x="692" y="187"/>
                    <a:pt x="613" y="107"/>
                  </a:cubicBezTo>
                  <a:cubicBezTo>
                    <a:pt x="453" y="55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8209662" y="2193941"/>
              <a:ext cx="63951" cy="62385"/>
            </a:xfrm>
            <a:custGeom>
              <a:avLst/>
              <a:gdLst/>
              <a:ahLst/>
              <a:cxnLst/>
              <a:rect l="l" t="t" r="r" b="b"/>
              <a:pathLst>
                <a:path w="1225" h="1195" extrusionOk="0">
                  <a:moveTo>
                    <a:pt x="306" y="0"/>
                  </a:moveTo>
                  <a:cubicBezTo>
                    <a:pt x="74" y="80"/>
                    <a:pt x="0" y="306"/>
                    <a:pt x="0" y="539"/>
                  </a:cubicBezTo>
                  <a:cubicBezTo>
                    <a:pt x="0" y="765"/>
                    <a:pt x="153" y="998"/>
                    <a:pt x="380" y="1151"/>
                  </a:cubicBezTo>
                  <a:cubicBezTo>
                    <a:pt x="464" y="1178"/>
                    <a:pt x="558" y="1195"/>
                    <a:pt x="651" y="1195"/>
                  </a:cubicBezTo>
                  <a:cubicBezTo>
                    <a:pt x="814" y="1195"/>
                    <a:pt x="974" y="1142"/>
                    <a:pt x="1072" y="998"/>
                  </a:cubicBezTo>
                  <a:cubicBezTo>
                    <a:pt x="1225" y="845"/>
                    <a:pt x="1225" y="539"/>
                    <a:pt x="1072" y="386"/>
                  </a:cubicBezTo>
                  <a:cubicBezTo>
                    <a:pt x="992" y="153"/>
                    <a:pt x="76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8553223" y="2153952"/>
              <a:ext cx="67814" cy="52675"/>
            </a:xfrm>
            <a:custGeom>
              <a:avLst/>
              <a:gdLst/>
              <a:ahLst/>
              <a:cxnLst/>
              <a:rect l="l" t="t" r="r" b="b"/>
              <a:pathLst>
                <a:path w="1299" h="1009" extrusionOk="0">
                  <a:moveTo>
                    <a:pt x="839" y="1"/>
                  </a:moveTo>
                  <a:cubicBezTo>
                    <a:pt x="686" y="1"/>
                    <a:pt x="533" y="1"/>
                    <a:pt x="380" y="80"/>
                  </a:cubicBezTo>
                  <a:cubicBezTo>
                    <a:pt x="153" y="80"/>
                    <a:pt x="74" y="234"/>
                    <a:pt x="74" y="460"/>
                  </a:cubicBezTo>
                  <a:cubicBezTo>
                    <a:pt x="0" y="613"/>
                    <a:pt x="153" y="846"/>
                    <a:pt x="306" y="919"/>
                  </a:cubicBezTo>
                  <a:cubicBezTo>
                    <a:pt x="403" y="984"/>
                    <a:pt x="501" y="1008"/>
                    <a:pt x="593" y="1008"/>
                  </a:cubicBezTo>
                  <a:cubicBezTo>
                    <a:pt x="717" y="1008"/>
                    <a:pt x="831" y="965"/>
                    <a:pt x="919" y="919"/>
                  </a:cubicBezTo>
                  <a:cubicBezTo>
                    <a:pt x="1145" y="766"/>
                    <a:pt x="1298" y="460"/>
                    <a:pt x="1145" y="234"/>
                  </a:cubicBezTo>
                  <a:cubicBezTo>
                    <a:pt x="1145" y="154"/>
                    <a:pt x="992" y="80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8165549" y="2230015"/>
              <a:ext cx="24014" cy="20360"/>
            </a:xfrm>
            <a:custGeom>
              <a:avLst/>
              <a:gdLst/>
              <a:ahLst/>
              <a:cxnLst/>
              <a:rect l="l" t="t" r="r" b="b"/>
              <a:pathLst>
                <a:path w="460" h="390" extrusionOk="0">
                  <a:moveTo>
                    <a:pt x="307" y="1"/>
                  </a:moveTo>
                  <a:cubicBezTo>
                    <a:pt x="154" y="1"/>
                    <a:pt x="0" y="74"/>
                    <a:pt x="0" y="227"/>
                  </a:cubicBezTo>
                  <a:cubicBezTo>
                    <a:pt x="50" y="323"/>
                    <a:pt x="128" y="389"/>
                    <a:pt x="217" y="389"/>
                  </a:cubicBezTo>
                  <a:cubicBezTo>
                    <a:pt x="271" y="389"/>
                    <a:pt x="328" y="365"/>
                    <a:pt x="386" y="307"/>
                  </a:cubicBezTo>
                  <a:cubicBezTo>
                    <a:pt x="460" y="227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8421197" y="2257840"/>
              <a:ext cx="64003" cy="49699"/>
            </a:xfrm>
            <a:custGeom>
              <a:avLst/>
              <a:gdLst/>
              <a:ahLst/>
              <a:cxnLst/>
              <a:rect l="l" t="t" r="r" b="b"/>
              <a:pathLst>
                <a:path w="1226" h="952" extrusionOk="0">
                  <a:moveTo>
                    <a:pt x="766" y="0"/>
                  </a:moveTo>
                  <a:cubicBezTo>
                    <a:pt x="540" y="0"/>
                    <a:pt x="307" y="80"/>
                    <a:pt x="154" y="233"/>
                  </a:cubicBezTo>
                  <a:cubicBezTo>
                    <a:pt x="1" y="386"/>
                    <a:pt x="1" y="539"/>
                    <a:pt x="1" y="692"/>
                  </a:cubicBezTo>
                  <a:cubicBezTo>
                    <a:pt x="1" y="766"/>
                    <a:pt x="81" y="766"/>
                    <a:pt x="81" y="845"/>
                  </a:cubicBezTo>
                  <a:lnTo>
                    <a:pt x="154" y="919"/>
                  </a:lnTo>
                  <a:cubicBezTo>
                    <a:pt x="223" y="942"/>
                    <a:pt x="284" y="952"/>
                    <a:pt x="341" y="952"/>
                  </a:cubicBezTo>
                  <a:cubicBezTo>
                    <a:pt x="477" y="952"/>
                    <a:pt x="585" y="897"/>
                    <a:pt x="693" y="845"/>
                  </a:cubicBezTo>
                  <a:cubicBezTo>
                    <a:pt x="846" y="766"/>
                    <a:pt x="999" y="613"/>
                    <a:pt x="1072" y="460"/>
                  </a:cubicBezTo>
                  <a:cubicBezTo>
                    <a:pt x="1152" y="307"/>
                    <a:pt x="1225" y="154"/>
                    <a:pt x="1072" y="80"/>
                  </a:cubicBezTo>
                  <a:cubicBezTo>
                    <a:pt x="999" y="0"/>
                    <a:pt x="9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8497260" y="2253873"/>
              <a:ext cx="87965" cy="73661"/>
            </a:xfrm>
            <a:custGeom>
              <a:avLst/>
              <a:gdLst/>
              <a:ahLst/>
              <a:cxnLst/>
              <a:rect l="l" t="t" r="r" b="b"/>
              <a:pathLst>
                <a:path w="1685" h="1411" extrusionOk="0">
                  <a:moveTo>
                    <a:pt x="854" y="1"/>
                  </a:moveTo>
                  <a:cubicBezTo>
                    <a:pt x="745" y="1"/>
                    <a:pt x="635" y="26"/>
                    <a:pt x="534" y="76"/>
                  </a:cubicBezTo>
                  <a:cubicBezTo>
                    <a:pt x="227" y="156"/>
                    <a:pt x="1" y="462"/>
                    <a:pt x="1" y="842"/>
                  </a:cubicBezTo>
                  <a:cubicBezTo>
                    <a:pt x="1" y="995"/>
                    <a:pt x="74" y="1227"/>
                    <a:pt x="307" y="1380"/>
                  </a:cubicBezTo>
                  <a:cubicBezTo>
                    <a:pt x="352" y="1402"/>
                    <a:pt x="409" y="1411"/>
                    <a:pt x="473" y="1411"/>
                  </a:cubicBezTo>
                  <a:cubicBezTo>
                    <a:pt x="631" y="1411"/>
                    <a:pt x="832" y="1357"/>
                    <a:pt x="993" y="1301"/>
                  </a:cubicBezTo>
                  <a:cubicBezTo>
                    <a:pt x="1146" y="1227"/>
                    <a:pt x="1299" y="1148"/>
                    <a:pt x="1452" y="995"/>
                  </a:cubicBezTo>
                  <a:cubicBezTo>
                    <a:pt x="1605" y="921"/>
                    <a:pt x="1684" y="689"/>
                    <a:pt x="1605" y="536"/>
                  </a:cubicBezTo>
                  <a:cubicBezTo>
                    <a:pt x="1605" y="462"/>
                    <a:pt x="1531" y="383"/>
                    <a:pt x="1452" y="309"/>
                  </a:cubicBezTo>
                  <a:cubicBezTo>
                    <a:pt x="1300" y="104"/>
                    <a:pt x="1077" y="1"/>
                    <a:pt x="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8577185" y="2228292"/>
              <a:ext cx="27877" cy="26729"/>
            </a:xfrm>
            <a:custGeom>
              <a:avLst/>
              <a:gdLst/>
              <a:ahLst/>
              <a:cxnLst/>
              <a:rect l="l" t="t" r="r" b="b"/>
              <a:pathLst>
                <a:path w="534" h="512" extrusionOk="0">
                  <a:moveTo>
                    <a:pt x="237" y="1"/>
                  </a:moveTo>
                  <a:cubicBezTo>
                    <a:pt x="183" y="1"/>
                    <a:pt x="130" y="56"/>
                    <a:pt x="74" y="107"/>
                  </a:cubicBezTo>
                  <a:cubicBezTo>
                    <a:pt x="0" y="187"/>
                    <a:pt x="0" y="413"/>
                    <a:pt x="153" y="493"/>
                  </a:cubicBezTo>
                  <a:cubicBezTo>
                    <a:pt x="181" y="506"/>
                    <a:pt x="210" y="512"/>
                    <a:pt x="241" y="512"/>
                  </a:cubicBezTo>
                  <a:cubicBezTo>
                    <a:pt x="380" y="512"/>
                    <a:pt x="533" y="386"/>
                    <a:pt x="533" y="260"/>
                  </a:cubicBezTo>
                  <a:cubicBezTo>
                    <a:pt x="533" y="107"/>
                    <a:pt x="460" y="34"/>
                    <a:pt x="307" y="34"/>
                  </a:cubicBezTo>
                  <a:cubicBezTo>
                    <a:pt x="283" y="10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8325349" y="2296890"/>
              <a:ext cx="55964" cy="51631"/>
            </a:xfrm>
            <a:custGeom>
              <a:avLst/>
              <a:gdLst/>
              <a:ahLst/>
              <a:cxnLst/>
              <a:rect l="l" t="t" r="r" b="b"/>
              <a:pathLst>
                <a:path w="1072" h="989" extrusionOk="0">
                  <a:moveTo>
                    <a:pt x="361" y="0"/>
                  </a:moveTo>
                  <a:cubicBezTo>
                    <a:pt x="273" y="0"/>
                    <a:pt x="194" y="19"/>
                    <a:pt x="153" y="97"/>
                  </a:cubicBezTo>
                  <a:cubicBezTo>
                    <a:pt x="80" y="171"/>
                    <a:pt x="0" y="324"/>
                    <a:pt x="0" y="403"/>
                  </a:cubicBezTo>
                  <a:cubicBezTo>
                    <a:pt x="0" y="630"/>
                    <a:pt x="153" y="863"/>
                    <a:pt x="307" y="936"/>
                  </a:cubicBezTo>
                  <a:cubicBezTo>
                    <a:pt x="371" y="969"/>
                    <a:pt x="462" y="989"/>
                    <a:pt x="557" y="989"/>
                  </a:cubicBezTo>
                  <a:cubicBezTo>
                    <a:pt x="689" y="989"/>
                    <a:pt x="830" y="951"/>
                    <a:pt x="919" y="863"/>
                  </a:cubicBezTo>
                  <a:cubicBezTo>
                    <a:pt x="998" y="783"/>
                    <a:pt x="1072" y="556"/>
                    <a:pt x="998" y="403"/>
                  </a:cubicBezTo>
                  <a:cubicBezTo>
                    <a:pt x="998" y="324"/>
                    <a:pt x="919" y="250"/>
                    <a:pt x="919" y="171"/>
                  </a:cubicBezTo>
                  <a:cubicBezTo>
                    <a:pt x="845" y="97"/>
                    <a:pt x="692" y="97"/>
                    <a:pt x="613" y="18"/>
                  </a:cubicBezTo>
                  <a:cubicBezTo>
                    <a:pt x="538" y="18"/>
                    <a:pt x="445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8221461" y="2280236"/>
              <a:ext cx="60140" cy="49543"/>
            </a:xfrm>
            <a:custGeom>
              <a:avLst/>
              <a:gdLst/>
              <a:ahLst/>
              <a:cxnLst/>
              <a:rect l="l" t="t" r="r" b="b"/>
              <a:pathLst>
                <a:path w="1152" h="949" extrusionOk="0">
                  <a:moveTo>
                    <a:pt x="664" y="0"/>
                  </a:moveTo>
                  <a:cubicBezTo>
                    <a:pt x="600" y="0"/>
                    <a:pt x="569" y="54"/>
                    <a:pt x="460" y="110"/>
                  </a:cubicBezTo>
                  <a:cubicBezTo>
                    <a:pt x="307" y="184"/>
                    <a:pt x="233" y="263"/>
                    <a:pt x="154" y="416"/>
                  </a:cubicBezTo>
                  <a:cubicBezTo>
                    <a:pt x="80" y="416"/>
                    <a:pt x="1" y="490"/>
                    <a:pt x="1" y="569"/>
                  </a:cubicBezTo>
                  <a:cubicBezTo>
                    <a:pt x="1" y="722"/>
                    <a:pt x="154" y="875"/>
                    <a:pt x="307" y="949"/>
                  </a:cubicBezTo>
                  <a:cubicBezTo>
                    <a:pt x="460" y="949"/>
                    <a:pt x="613" y="875"/>
                    <a:pt x="766" y="796"/>
                  </a:cubicBezTo>
                  <a:cubicBezTo>
                    <a:pt x="919" y="722"/>
                    <a:pt x="1072" y="643"/>
                    <a:pt x="1072" y="490"/>
                  </a:cubicBezTo>
                  <a:cubicBezTo>
                    <a:pt x="1152" y="263"/>
                    <a:pt x="999" y="110"/>
                    <a:pt x="766" y="31"/>
                  </a:cubicBezTo>
                  <a:cubicBezTo>
                    <a:pt x="722" y="9"/>
                    <a:pt x="690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8089800" y="2214040"/>
              <a:ext cx="35865" cy="37431"/>
            </a:xfrm>
            <a:custGeom>
              <a:avLst/>
              <a:gdLst/>
              <a:ahLst/>
              <a:cxnLst/>
              <a:rect l="l" t="t" r="r" b="b"/>
              <a:pathLst>
                <a:path w="687" h="717" extrusionOk="0">
                  <a:moveTo>
                    <a:pt x="380" y="1"/>
                  </a:moveTo>
                  <a:cubicBezTo>
                    <a:pt x="154" y="1"/>
                    <a:pt x="1" y="154"/>
                    <a:pt x="1" y="380"/>
                  </a:cubicBezTo>
                  <a:lnTo>
                    <a:pt x="1" y="533"/>
                  </a:lnTo>
                  <a:cubicBezTo>
                    <a:pt x="1" y="613"/>
                    <a:pt x="74" y="613"/>
                    <a:pt x="154" y="686"/>
                  </a:cubicBezTo>
                  <a:cubicBezTo>
                    <a:pt x="192" y="707"/>
                    <a:pt x="236" y="716"/>
                    <a:pt x="280" y="716"/>
                  </a:cubicBezTo>
                  <a:cubicBezTo>
                    <a:pt x="412" y="716"/>
                    <a:pt x="553" y="629"/>
                    <a:pt x="613" y="460"/>
                  </a:cubicBezTo>
                  <a:cubicBezTo>
                    <a:pt x="686" y="30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8145711" y="2273815"/>
              <a:ext cx="40041" cy="29757"/>
            </a:xfrm>
            <a:custGeom>
              <a:avLst/>
              <a:gdLst/>
              <a:ahLst/>
              <a:cxnLst/>
              <a:rect l="l" t="t" r="r" b="b"/>
              <a:pathLst>
                <a:path w="767" h="570" extrusionOk="0">
                  <a:moveTo>
                    <a:pt x="460" y="1"/>
                  </a:moveTo>
                  <a:cubicBezTo>
                    <a:pt x="307" y="1"/>
                    <a:pt x="227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263" y="516"/>
                    <a:pt x="371" y="570"/>
                    <a:pt x="480" y="570"/>
                  </a:cubicBezTo>
                  <a:cubicBezTo>
                    <a:pt x="524" y="570"/>
                    <a:pt x="569" y="561"/>
                    <a:pt x="613" y="539"/>
                  </a:cubicBezTo>
                  <a:cubicBezTo>
                    <a:pt x="687" y="539"/>
                    <a:pt x="687" y="539"/>
                    <a:pt x="766" y="460"/>
                  </a:cubicBezTo>
                  <a:cubicBezTo>
                    <a:pt x="766" y="460"/>
                    <a:pt x="766" y="307"/>
                    <a:pt x="687" y="233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8453199" y="1926443"/>
              <a:ext cx="32002" cy="16027"/>
            </a:xfrm>
            <a:custGeom>
              <a:avLst/>
              <a:gdLst/>
              <a:ahLst/>
              <a:cxnLst/>
              <a:rect l="l" t="t" r="r" b="b"/>
              <a:pathLst>
                <a:path w="613" h="307" extrusionOk="0">
                  <a:moveTo>
                    <a:pt x="153" y="0"/>
                  </a:moveTo>
                  <a:cubicBezTo>
                    <a:pt x="80" y="74"/>
                    <a:pt x="0" y="153"/>
                    <a:pt x="80" y="306"/>
                  </a:cubicBezTo>
                  <a:lnTo>
                    <a:pt x="306" y="306"/>
                  </a:lnTo>
                  <a:cubicBezTo>
                    <a:pt x="386" y="306"/>
                    <a:pt x="459" y="306"/>
                    <a:pt x="539" y="227"/>
                  </a:cubicBezTo>
                  <a:cubicBezTo>
                    <a:pt x="539" y="227"/>
                    <a:pt x="612" y="153"/>
                    <a:pt x="539" y="74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8577185" y="2022291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227" y="1"/>
                  </a:moveTo>
                  <a:cubicBezTo>
                    <a:pt x="74" y="154"/>
                    <a:pt x="0" y="307"/>
                    <a:pt x="0" y="533"/>
                  </a:cubicBezTo>
                  <a:cubicBezTo>
                    <a:pt x="37" y="573"/>
                    <a:pt x="94" y="593"/>
                    <a:pt x="151" y="593"/>
                  </a:cubicBezTo>
                  <a:cubicBezTo>
                    <a:pt x="209" y="593"/>
                    <a:pt x="267" y="573"/>
                    <a:pt x="307" y="533"/>
                  </a:cubicBezTo>
                  <a:cubicBezTo>
                    <a:pt x="380" y="460"/>
                    <a:pt x="460" y="380"/>
                    <a:pt x="380" y="227"/>
                  </a:cubicBezTo>
                  <a:cubicBezTo>
                    <a:pt x="380" y="15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8209662" y="1907336"/>
              <a:ext cx="27825" cy="22970"/>
            </a:xfrm>
            <a:custGeom>
              <a:avLst/>
              <a:gdLst/>
              <a:ahLst/>
              <a:cxnLst/>
              <a:rect l="l" t="t" r="r" b="b"/>
              <a:pathLst>
                <a:path w="533" h="440" extrusionOk="0">
                  <a:moveTo>
                    <a:pt x="229" y="0"/>
                  </a:moveTo>
                  <a:cubicBezTo>
                    <a:pt x="172" y="0"/>
                    <a:pt x="114" y="20"/>
                    <a:pt x="74" y="60"/>
                  </a:cubicBezTo>
                  <a:cubicBezTo>
                    <a:pt x="0" y="134"/>
                    <a:pt x="0" y="213"/>
                    <a:pt x="74" y="287"/>
                  </a:cubicBezTo>
                  <a:cubicBezTo>
                    <a:pt x="153" y="366"/>
                    <a:pt x="227" y="440"/>
                    <a:pt x="306" y="440"/>
                  </a:cubicBezTo>
                  <a:cubicBezTo>
                    <a:pt x="459" y="440"/>
                    <a:pt x="533" y="366"/>
                    <a:pt x="533" y="213"/>
                  </a:cubicBezTo>
                  <a:cubicBezTo>
                    <a:pt x="533" y="134"/>
                    <a:pt x="459" y="60"/>
                    <a:pt x="380" y="60"/>
                  </a:cubicBezTo>
                  <a:cubicBezTo>
                    <a:pt x="343" y="20"/>
                    <a:pt x="287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8057850" y="2082066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227" y="0"/>
                  </a:moveTo>
                  <a:cubicBezTo>
                    <a:pt x="74" y="80"/>
                    <a:pt x="0" y="233"/>
                    <a:pt x="74" y="386"/>
                  </a:cubicBezTo>
                  <a:cubicBezTo>
                    <a:pt x="130" y="438"/>
                    <a:pt x="259" y="493"/>
                    <a:pt x="358" y="493"/>
                  </a:cubicBezTo>
                  <a:cubicBezTo>
                    <a:pt x="400" y="493"/>
                    <a:pt x="436" y="483"/>
                    <a:pt x="460" y="460"/>
                  </a:cubicBezTo>
                  <a:cubicBezTo>
                    <a:pt x="533" y="386"/>
                    <a:pt x="533" y="307"/>
                    <a:pt x="460" y="233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8209662" y="1747537"/>
              <a:ext cx="39989" cy="78934"/>
            </a:xfrm>
            <a:custGeom>
              <a:avLst/>
              <a:gdLst/>
              <a:ahLst/>
              <a:cxnLst/>
              <a:rect l="l" t="t" r="r" b="b"/>
              <a:pathLst>
                <a:path w="766" h="1512" extrusionOk="0">
                  <a:moveTo>
                    <a:pt x="18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227" y="593"/>
                    <a:pt x="380" y="978"/>
                    <a:pt x="533" y="1358"/>
                  </a:cubicBezTo>
                  <a:cubicBezTo>
                    <a:pt x="533" y="1438"/>
                    <a:pt x="533" y="1511"/>
                    <a:pt x="613" y="1511"/>
                  </a:cubicBezTo>
                  <a:lnTo>
                    <a:pt x="686" y="1511"/>
                  </a:lnTo>
                  <a:cubicBezTo>
                    <a:pt x="686" y="1438"/>
                    <a:pt x="766" y="1358"/>
                    <a:pt x="766" y="1285"/>
                  </a:cubicBezTo>
                  <a:cubicBezTo>
                    <a:pt x="613" y="899"/>
                    <a:pt x="459" y="440"/>
                    <a:pt x="227" y="60"/>
                  </a:cubicBezTo>
                  <a:cubicBezTo>
                    <a:pt x="227" y="20"/>
                    <a:pt x="208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8149574" y="2032419"/>
              <a:ext cx="28191" cy="37849"/>
            </a:xfrm>
            <a:custGeom>
              <a:avLst/>
              <a:gdLst/>
              <a:ahLst/>
              <a:cxnLst/>
              <a:rect l="l" t="t" r="r" b="b"/>
              <a:pathLst>
                <a:path w="540" h="725" extrusionOk="0">
                  <a:moveTo>
                    <a:pt x="363" y="1"/>
                  </a:moveTo>
                  <a:cubicBezTo>
                    <a:pt x="334" y="1"/>
                    <a:pt x="282" y="33"/>
                    <a:pt x="233" y="33"/>
                  </a:cubicBezTo>
                  <a:lnTo>
                    <a:pt x="0" y="492"/>
                  </a:lnTo>
                  <a:cubicBezTo>
                    <a:pt x="0" y="572"/>
                    <a:pt x="0" y="645"/>
                    <a:pt x="80" y="645"/>
                  </a:cubicBezTo>
                  <a:cubicBezTo>
                    <a:pt x="80" y="725"/>
                    <a:pt x="80" y="725"/>
                    <a:pt x="153" y="725"/>
                  </a:cubicBezTo>
                  <a:lnTo>
                    <a:pt x="233" y="645"/>
                  </a:lnTo>
                  <a:lnTo>
                    <a:pt x="460" y="186"/>
                  </a:lnTo>
                  <a:cubicBezTo>
                    <a:pt x="539" y="113"/>
                    <a:pt x="460" y="33"/>
                    <a:pt x="386" y="33"/>
                  </a:cubicBezTo>
                  <a:cubicBezTo>
                    <a:pt x="386" y="9"/>
                    <a:pt x="377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8253462" y="2190078"/>
              <a:ext cx="20151" cy="71991"/>
            </a:xfrm>
            <a:custGeom>
              <a:avLst/>
              <a:gdLst/>
              <a:ahLst/>
              <a:cxnLst/>
              <a:rect l="l" t="t" r="r" b="b"/>
              <a:pathLst>
                <a:path w="386" h="1379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lnTo>
                    <a:pt x="0" y="1298"/>
                  </a:lnTo>
                  <a:cubicBezTo>
                    <a:pt x="0" y="1298"/>
                    <a:pt x="0" y="1378"/>
                    <a:pt x="80" y="1378"/>
                  </a:cubicBezTo>
                  <a:cubicBezTo>
                    <a:pt x="153" y="1378"/>
                    <a:pt x="233" y="1378"/>
                    <a:pt x="233" y="1298"/>
                  </a:cubicBezTo>
                  <a:lnTo>
                    <a:pt x="386" y="154"/>
                  </a:lnTo>
                  <a:cubicBezTo>
                    <a:pt x="386" y="74"/>
                    <a:pt x="38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8405222" y="2160374"/>
              <a:ext cx="24067" cy="49595"/>
            </a:xfrm>
            <a:custGeom>
              <a:avLst/>
              <a:gdLst/>
              <a:ahLst/>
              <a:cxnLst/>
              <a:rect l="l" t="t" r="r" b="b"/>
              <a:pathLst>
                <a:path w="461" h="950" extrusionOk="0">
                  <a:moveTo>
                    <a:pt x="144" y="1"/>
                  </a:moveTo>
                  <a:cubicBezTo>
                    <a:pt x="124" y="1"/>
                    <a:pt x="102" y="10"/>
                    <a:pt x="80" y="31"/>
                  </a:cubicBezTo>
                  <a:cubicBezTo>
                    <a:pt x="1" y="31"/>
                    <a:pt x="1" y="111"/>
                    <a:pt x="1" y="184"/>
                  </a:cubicBezTo>
                  <a:lnTo>
                    <a:pt x="154" y="876"/>
                  </a:lnTo>
                  <a:cubicBezTo>
                    <a:pt x="154" y="949"/>
                    <a:pt x="234" y="949"/>
                    <a:pt x="307" y="949"/>
                  </a:cubicBezTo>
                  <a:cubicBezTo>
                    <a:pt x="387" y="949"/>
                    <a:pt x="460" y="876"/>
                    <a:pt x="460" y="796"/>
                  </a:cubicBezTo>
                  <a:lnTo>
                    <a:pt x="234" y="111"/>
                  </a:lnTo>
                  <a:cubicBezTo>
                    <a:pt x="234" y="54"/>
                    <a:pt x="193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8573009" y="2052518"/>
              <a:ext cx="56016" cy="49751"/>
            </a:xfrm>
            <a:custGeom>
              <a:avLst/>
              <a:gdLst/>
              <a:ahLst/>
              <a:cxnLst/>
              <a:rect l="l" t="t" r="r" b="b"/>
              <a:pathLst>
                <a:path w="1073" h="953" extrusionOk="0">
                  <a:moveTo>
                    <a:pt x="164" y="1"/>
                  </a:moveTo>
                  <a:cubicBezTo>
                    <a:pt x="110" y="1"/>
                    <a:pt x="57" y="56"/>
                    <a:pt x="1" y="107"/>
                  </a:cubicBezTo>
                  <a:cubicBezTo>
                    <a:pt x="1" y="107"/>
                    <a:pt x="1" y="187"/>
                    <a:pt x="80" y="260"/>
                  </a:cubicBezTo>
                  <a:cubicBezTo>
                    <a:pt x="387" y="413"/>
                    <a:pt x="613" y="646"/>
                    <a:pt x="846" y="952"/>
                  </a:cubicBezTo>
                  <a:lnTo>
                    <a:pt x="999" y="952"/>
                  </a:lnTo>
                  <a:cubicBezTo>
                    <a:pt x="1072" y="952"/>
                    <a:pt x="1072" y="873"/>
                    <a:pt x="999" y="799"/>
                  </a:cubicBezTo>
                  <a:cubicBezTo>
                    <a:pt x="846" y="493"/>
                    <a:pt x="540" y="187"/>
                    <a:pt x="233" y="34"/>
                  </a:cubicBezTo>
                  <a:cubicBezTo>
                    <a:pt x="210" y="10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8449335" y="1710680"/>
              <a:ext cx="43852" cy="75802"/>
            </a:xfrm>
            <a:custGeom>
              <a:avLst/>
              <a:gdLst/>
              <a:ahLst/>
              <a:cxnLst/>
              <a:rect l="l" t="t" r="r" b="b"/>
              <a:pathLst>
                <a:path w="840" h="1452" extrusionOk="0">
                  <a:moveTo>
                    <a:pt x="766" y="1"/>
                  </a:moveTo>
                  <a:cubicBezTo>
                    <a:pt x="686" y="1"/>
                    <a:pt x="613" y="1"/>
                    <a:pt x="613" y="74"/>
                  </a:cubicBezTo>
                  <a:cubicBezTo>
                    <a:pt x="307" y="460"/>
                    <a:pt x="154" y="840"/>
                    <a:pt x="1" y="1299"/>
                  </a:cubicBezTo>
                  <a:cubicBezTo>
                    <a:pt x="1" y="1378"/>
                    <a:pt x="74" y="1452"/>
                    <a:pt x="154" y="1452"/>
                  </a:cubicBezTo>
                  <a:cubicBezTo>
                    <a:pt x="227" y="1452"/>
                    <a:pt x="227" y="1452"/>
                    <a:pt x="307" y="1378"/>
                  </a:cubicBezTo>
                  <a:cubicBezTo>
                    <a:pt x="380" y="919"/>
                    <a:pt x="533" y="534"/>
                    <a:pt x="766" y="227"/>
                  </a:cubicBezTo>
                  <a:cubicBezTo>
                    <a:pt x="839" y="154"/>
                    <a:pt x="83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8628973" y="1798593"/>
              <a:ext cx="44113" cy="39989"/>
            </a:xfrm>
            <a:custGeom>
              <a:avLst/>
              <a:gdLst/>
              <a:ahLst/>
              <a:cxnLst/>
              <a:rect l="l" t="t" r="r" b="b"/>
              <a:pathLst>
                <a:path w="845" h="766" extrusionOk="0">
                  <a:moveTo>
                    <a:pt x="612" y="0"/>
                  </a:moveTo>
                  <a:cubicBezTo>
                    <a:pt x="386" y="153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lnTo>
                    <a:pt x="233" y="766"/>
                  </a:lnTo>
                  <a:cubicBezTo>
                    <a:pt x="386" y="533"/>
                    <a:pt x="539" y="380"/>
                    <a:pt x="765" y="227"/>
                  </a:cubicBezTo>
                  <a:cubicBezTo>
                    <a:pt x="845" y="153"/>
                    <a:pt x="845" y="74"/>
                    <a:pt x="765" y="74"/>
                  </a:cubicBezTo>
                  <a:cubicBezTo>
                    <a:pt x="765" y="0"/>
                    <a:pt x="69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8760947" y="1974367"/>
              <a:ext cx="59827" cy="11851"/>
            </a:xfrm>
            <a:custGeom>
              <a:avLst/>
              <a:gdLst/>
              <a:ahLst/>
              <a:cxnLst/>
              <a:rect l="l" t="t" r="r" b="b"/>
              <a:pathLst>
                <a:path w="1146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992" y="227"/>
                  </a:lnTo>
                  <a:cubicBezTo>
                    <a:pt x="1072" y="227"/>
                    <a:pt x="1145" y="227"/>
                    <a:pt x="1145" y="153"/>
                  </a:cubicBezTo>
                  <a:cubicBezTo>
                    <a:pt x="1145" y="74"/>
                    <a:pt x="1072" y="0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8756771" y="2140431"/>
              <a:ext cx="20203" cy="41712"/>
            </a:xfrm>
            <a:custGeom>
              <a:avLst/>
              <a:gdLst/>
              <a:ahLst/>
              <a:cxnLst/>
              <a:rect l="l" t="t" r="r" b="b"/>
              <a:pathLst>
                <a:path w="387" h="799" extrusionOk="0">
                  <a:moveTo>
                    <a:pt x="221" y="0"/>
                  </a:moveTo>
                  <a:cubicBezTo>
                    <a:pt x="200" y="0"/>
                    <a:pt x="177" y="10"/>
                    <a:pt x="154" y="33"/>
                  </a:cubicBezTo>
                  <a:cubicBezTo>
                    <a:pt x="81" y="33"/>
                    <a:pt x="1" y="107"/>
                    <a:pt x="81" y="186"/>
                  </a:cubicBezTo>
                  <a:lnTo>
                    <a:pt x="81" y="646"/>
                  </a:lnTo>
                  <a:cubicBezTo>
                    <a:pt x="81" y="719"/>
                    <a:pt x="154" y="799"/>
                    <a:pt x="234" y="799"/>
                  </a:cubicBezTo>
                  <a:cubicBezTo>
                    <a:pt x="307" y="799"/>
                    <a:pt x="387" y="719"/>
                    <a:pt x="387" y="646"/>
                  </a:cubicBezTo>
                  <a:cubicBezTo>
                    <a:pt x="387" y="493"/>
                    <a:pt x="307" y="260"/>
                    <a:pt x="307" y="107"/>
                  </a:cubicBezTo>
                  <a:cubicBezTo>
                    <a:pt x="307" y="55"/>
                    <a:pt x="27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8585173" y="2257840"/>
              <a:ext cx="27877" cy="36178"/>
            </a:xfrm>
            <a:custGeom>
              <a:avLst/>
              <a:gdLst/>
              <a:ahLst/>
              <a:cxnLst/>
              <a:rect l="l" t="t" r="r" b="b"/>
              <a:pathLst>
                <a:path w="534" h="693" extrusionOk="0">
                  <a:moveTo>
                    <a:pt x="74" y="0"/>
                  </a:moveTo>
                  <a:cubicBezTo>
                    <a:pt x="0" y="80"/>
                    <a:pt x="0" y="154"/>
                    <a:pt x="74" y="233"/>
                  </a:cubicBezTo>
                  <a:cubicBezTo>
                    <a:pt x="227" y="307"/>
                    <a:pt x="307" y="460"/>
                    <a:pt x="307" y="613"/>
                  </a:cubicBezTo>
                  <a:cubicBezTo>
                    <a:pt x="307" y="692"/>
                    <a:pt x="380" y="692"/>
                    <a:pt x="380" y="692"/>
                  </a:cubicBezTo>
                  <a:lnTo>
                    <a:pt x="460" y="692"/>
                  </a:lnTo>
                  <a:cubicBezTo>
                    <a:pt x="460" y="692"/>
                    <a:pt x="533" y="692"/>
                    <a:pt x="533" y="613"/>
                  </a:cubicBezTo>
                  <a:cubicBezTo>
                    <a:pt x="533" y="386"/>
                    <a:pt x="460" y="15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8513287" y="2322783"/>
              <a:ext cx="35813" cy="46985"/>
            </a:xfrm>
            <a:custGeom>
              <a:avLst/>
              <a:gdLst/>
              <a:ahLst/>
              <a:cxnLst/>
              <a:rect l="l" t="t" r="r" b="b"/>
              <a:pathLst>
                <a:path w="686" h="900" extrusionOk="0">
                  <a:moveTo>
                    <a:pt x="104" y="1"/>
                  </a:moveTo>
                  <a:cubicBezTo>
                    <a:pt x="75" y="1"/>
                    <a:pt x="37" y="21"/>
                    <a:pt x="0" y="60"/>
                  </a:cubicBezTo>
                  <a:lnTo>
                    <a:pt x="0" y="213"/>
                  </a:lnTo>
                  <a:cubicBezTo>
                    <a:pt x="227" y="367"/>
                    <a:pt x="306" y="593"/>
                    <a:pt x="380" y="826"/>
                  </a:cubicBezTo>
                  <a:cubicBezTo>
                    <a:pt x="380" y="899"/>
                    <a:pt x="459" y="899"/>
                    <a:pt x="533" y="899"/>
                  </a:cubicBezTo>
                  <a:cubicBezTo>
                    <a:pt x="612" y="899"/>
                    <a:pt x="686" y="826"/>
                    <a:pt x="612" y="746"/>
                  </a:cubicBezTo>
                  <a:cubicBezTo>
                    <a:pt x="612" y="520"/>
                    <a:pt x="380" y="213"/>
                    <a:pt x="153" y="60"/>
                  </a:cubicBezTo>
                  <a:cubicBezTo>
                    <a:pt x="153" y="21"/>
                    <a:pt x="133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8345500" y="2333903"/>
              <a:ext cx="35813" cy="59827"/>
            </a:xfrm>
            <a:custGeom>
              <a:avLst/>
              <a:gdLst/>
              <a:ahLst/>
              <a:cxnLst/>
              <a:rect l="l" t="t" r="r" b="b"/>
              <a:pathLst>
                <a:path w="686" h="1146" extrusionOk="0">
                  <a:moveTo>
                    <a:pt x="612" y="0"/>
                  </a:moveTo>
                  <a:cubicBezTo>
                    <a:pt x="533" y="0"/>
                    <a:pt x="459" y="0"/>
                    <a:pt x="380" y="74"/>
                  </a:cubicBezTo>
                  <a:lnTo>
                    <a:pt x="74" y="992"/>
                  </a:lnTo>
                  <a:cubicBezTo>
                    <a:pt x="0" y="1072"/>
                    <a:pt x="74" y="1145"/>
                    <a:pt x="153" y="1145"/>
                  </a:cubicBezTo>
                  <a:cubicBezTo>
                    <a:pt x="227" y="1145"/>
                    <a:pt x="306" y="1145"/>
                    <a:pt x="306" y="1072"/>
                  </a:cubicBezTo>
                  <a:lnTo>
                    <a:pt x="686" y="154"/>
                  </a:lnTo>
                  <a:cubicBezTo>
                    <a:pt x="686" y="74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8097787" y="2206053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307" y="1"/>
                  </a:moveTo>
                  <a:cubicBezTo>
                    <a:pt x="227" y="1"/>
                    <a:pt x="154" y="74"/>
                    <a:pt x="154" y="154"/>
                  </a:cubicBezTo>
                  <a:cubicBezTo>
                    <a:pt x="154" y="307"/>
                    <a:pt x="154" y="460"/>
                    <a:pt x="74" y="613"/>
                  </a:cubicBezTo>
                  <a:cubicBezTo>
                    <a:pt x="1" y="686"/>
                    <a:pt x="74" y="766"/>
                    <a:pt x="154" y="766"/>
                  </a:cubicBezTo>
                  <a:cubicBezTo>
                    <a:pt x="227" y="766"/>
                    <a:pt x="307" y="766"/>
                    <a:pt x="307" y="686"/>
                  </a:cubicBezTo>
                  <a:cubicBezTo>
                    <a:pt x="380" y="533"/>
                    <a:pt x="380" y="307"/>
                    <a:pt x="460" y="154"/>
                  </a:cubicBez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8001939" y="1914279"/>
              <a:ext cx="55964" cy="28191"/>
            </a:xfrm>
            <a:custGeom>
              <a:avLst/>
              <a:gdLst/>
              <a:ahLst/>
              <a:cxnLst/>
              <a:rect l="l" t="t" r="r" b="b"/>
              <a:pathLst>
                <a:path w="1072" h="540" extrusionOk="0">
                  <a:moveTo>
                    <a:pt x="227" y="1"/>
                  </a:moveTo>
                  <a:cubicBezTo>
                    <a:pt x="153" y="1"/>
                    <a:pt x="74" y="1"/>
                    <a:pt x="74" y="80"/>
                  </a:cubicBezTo>
                  <a:cubicBezTo>
                    <a:pt x="0" y="154"/>
                    <a:pt x="74" y="233"/>
                    <a:pt x="153" y="233"/>
                  </a:cubicBezTo>
                  <a:lnTo>
                    <a:pt x="839" y="539"/>
                  </a:lnTo>
                  <a:lnTo>
                    <a:pt x="992" y="539"/>
                  </a:lnTo>
                  <a:cubicBezTo>
                    <a:pt x="1071" y="460"/>
                    <a:pt x="992" y="386"/>
                    <a:pt x="992" y="30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8061661" y="1806580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4" y="0"/>
                  </a:moveTo>
                  <a:cubicBezTo>
                    <a:pt x="80" y="0"/>
                    <a:pt x="80" y="0"/>
                    <a:pt x="1" y="74"/>
                  </a:cubicBezTo>
                  <a:cubicBezTo>
                    <a:pt x="1" y="227"/>
                    <a:pt x="1" y="380"/>
                    <a:pt x="80" y="533"/>
                  </a:cubicBezTo>
                  <a:cubicBezTo>
                    <a:pt x="80" y="613"/>
                    <a:pt x="154" y="613"/>
                    <a:pt x="234" y="613"/>
                  </a:cubicBezTo>
                  <a:cubicBezTo>
                    <a:pt x="307" y="613"/>
                    <a:pt x="307" y="533"/>
                    <a:pt x="307" y="460"/>
                  </a:cubicBezTo>
                  <a:cubicBezTo>
                    <a:pt x="234" y="380"/>
                    <a:pt x="234" y="227"/>
                    <a:pt x="307" y="15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8349311" y="1618642"/>
              <a:ext cx="16027" cy="36178"/>
            </a:xfrm>
            <a:custGeom>
              <a:avLst/>
              <a:gdLst/>
              <a:ahLst/>
              <a:cxnLst/>
              <a:rect l="l" t="t" r="r" b="b"/>
              <a:pathLst>
                <a:path w="307" h="693" extrusionOk="0">
                  <a:moveTo>
                    <a:pt x="80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613"/>
                  </a:lnTo>
                  <a:cubicBezTo>
                    <a:pt x="1" y="693"/>
                    <a:pt x="80" y="693"/>
                    <a:pt x="154" y="693"/>
                  </a:cubicBezTo>
                  <a:cubicBezTo>
                    <a:pt x="233" y="693"/>
                    <a:pt x="307" y="693"/>
                    <a:pt x="307" y="613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8361474" y="1918456"/>
              <a:ext cx="24014" cy="35813"/>
            </a:xfrm>
            <a:custGeom>
              <a:avLst/>
              <a:gdLst/>
              <a:ahLst/>
              <a:cxnLst/>
              <a:rect l="l" t="t" r="r" b="b"/>
              <a:pathLst>
                <a:path w="460" h="686" extrusionOk="0">
                  <a:moveTo>
                    <a:pt x="74" y="0"/>
                  </a:moveTo>
                  <a:cubicBezTo>
                    <a:pt x="0" y="74"/>
                    <a:pt x="0" y="153"/>
                    <a:pt x="0" y="227"/>
                  </a:cubicBezTo>
                  <a:lnTo>
                    <a:pt x="227" y="612"/>
                  </a:lnTo>
                  <a:cubicBezTo>
                    <a:pt x="227" y="686"/>
                    <a:pt x="227" y="686"/>
                    <a:pt x="306" y="686"/>
                  </a:cubicBezTo>
                  <a:lnTo>
                    <a:pt x="380" y="686"/>
                  </a:lnTo>
                  <a:cubicBezTo>
                    <a:pt x="459" y="686"/>
                    <a:pt x="459" y="612"/>
                    <a:pt x="459" y="533"/>
                  </a:cubicBezTo>
                  <a:lnTo>
                    <a:pt x="227" y="74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8277424" y="2010180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845" y="0"/>
                  </a:moveTo>
                  <a:cubicBezTo>
                    <a:pt x="539" y="153"/>
                    <a:pt x="306" y="386"/>
                    <a:pt x="0" y="612"/>
                  </a:cubicBezTo>
                  <a:lnTo>
                    <a:pt x="0" y="765"/>
                  </a:lnTo>
                  <a:cubicBezTo>
                    <a:pt x="80" y="845"/>
                    <a:pt x="80" y="845"/>
                    <a:pt x="153" y="845"/>
                  </a:cubicBezTo>
                  <a:lnTo>
                    <a:pt x="233" y="765"/>
                  </a:lnTo>
                  <a:cubicBezTo>
                    <a:pt x="459" y="612"/>
                    <a:pt x="692" y="386"/>
                    <a:pt x="998" y="233"/>
                  </a:cubicBezTo>
                  <a:cubicBezTo>
                    <a:pt x="1071" y="233"/>
                    <a:pt x="1071" y="80"/>
                    <a:pt x="998" y="80"/>
                  </a:cubicBezTo>
                  <a:cubicBezTo>
                    <a:pt x="998" y="0"/>
                    <a:pt x="918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8481285" y="1998329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1"/>
                  </a:moveTo>
                  <a:cubicBezTo>
                    <a:pt x="307" y="1"/>
                    <a:pt x="227" y="1"/>
                    <a:pt x="154" y="74"/>
                  </a:cubicBezTo>
                  <a:lnTo>
                    <a:pt x="1" y="380"/>
                  </a:lnTo>
                  <a:cubicBezTo>
                    <a:pt x="1" y="460"/>
                    <a:pt x="1" y="533"/>
                    <a:pt x="74" y="533"/>
                  </a:cubicBezTo>
                  <a:cubicBezTo>
                    <a:pt x="74" y="533"/>
                    <a:pt x="74" y="613"/>
                    <a:pt x="154" y="613"/>
                  </a:cubicBezTo>
                  <a:lnTo>
                    <a:pt x="227" y="533"/>
                  </a:lnTo>
                  <a:lnTo>
                    <a:pt x="380" y="154"/>
                  </a:ln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8597023" y="1634617"/>
              <a:ext cx="12164" cy="44165"/>
            </a:xfrm>
            <a:custGeom>
              <a:avLst/>
              <a:gdLst/>
              <a:ahLst/>
              <a:cxnLst/>
              <a:rect l="l" t="t" r="r" b="b"/>
              <a:pathLst>
                <a:path w="233" h="846" extrusionOk="0">
                  <a:moveTo>
                    <a:pt x="153" y="1"/>
                  </a:moveTo>
                  <a:cubicBezTo>
                    <a:pt x="80" y="1"/>
                    <a:pt x="0" y="81"/>
                    <a:pt x="0" y="154"/>
                  </a:cubicBezTo>
                  <a:lnTo>
                    <a:pt x="0" y="693"/>
                  </a:lnTo>
                  <a:cubicBezTo>
                    <a:pt x="0" y="766"/>
                    <a:pt x="80" y="846"/>
                    <a:pt x="153" y="846"/>
                  </a:cubicBezTo>
                  <a:cubicBezTo>
                    <a:pt x="233" y="846"/>
                    <a:pt x="233" y="766"/>
                    <a:pt x="233" y="693"/>
                  </a:cubicBezTo>
                  <a:lnTo>
                    <a:pt x="233" y="154"/>
                  </a:lnTo>
                  <a:cubicBezTo>
                    <a:pt x="233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8764758" y="1815507"/>
              <a:ext cx="40041" cy="47037"/>
            </a:xfrm>
            <a:custGeom>
              <a:avLst/>
              <a:gdLst/>
              <a:ahLst/>
              <a:cxnLst/>
              <a:rect l="l" t="t" r="r" b="b"/>
              <a:pathLst>
                <a:path w="767" h="901" extrusionOk="0">
                  <a:moveTo>
                    <a:pt x="586" y="1"/>
                  </a:moveTo>
                  <a:cubicBezTo>
                    <a:pt x="558" y="1"/>
                    <a:pt x="540" y="19"/>
                    <a:pt x="540" y="56"/>
                  </a:cubicBezTo>
                  <a:cubicBezTo>
                    <a:pt x="307" y="209"/>
                    <a:pt x="154" y="442"/>
                    <a:pt x="1" y="748"/>
                  </a:cubicBezTo>
                  <a:cubicBezTo>
                    <a:pt x="1" y="821"/>
                    <a:pt x="1" y="901"/>
                    <a:pt x="81" y="901"/>
                  </a:cubicBezTo>
                  <a:lnTo>
                    <a:pt x="154" y="901"/>
                  </a:lnTo>
                  <a:cubicBezTo>
                    <a:pt x="154" y="901"/>
                    <a:pt x="234" y="901"/>
                    <a:pt x="234" y="821"/>
                  </a:cubicBezTo>
                  <a:cubicBezTo>
                    <a:pt x="387" y="595"/>
                    <a:pt x="540" y="362"/>
                    <a:pt x="693" y="209"/>
                  </a:cubicBezTo>
                  <a:cubicBezTo>
                    <a:pt x="766" y="136"/>
                    <a:pt x="766" y="56"/>
                    <a:pt x="693" y="56"/>
                  </a:cubicBezTo>
                  <a:cubicBezTo>
                    <a:pt x="653" y="19"/>
                    <a:pt x="61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8684884" y="2206053"/>
              <a:ext cx="39989" cy="43852"/>
            </a:xfrm>
            <a:custGeom>
              <a:avLst/>
              <a:gdLst/>
              <a:ahLst/>
              <a:cxnLst/>
              <a:rect l="l" t="t" r="r" b="b"/>
              <a:pathLst>
                <a:path w="766" h="840" extrusionOk="0">
                  <a:moveTo>
                    <a:pt x="80" y="1"/>
                  </a:moveTo>
                  <a:cubicBezTo>
                    <a:pt x="1" y="74"/>
                    <a:pt x="1" y="154"/>
                    <a:pt x="1" y="227"/>
                  </a:cubicBezTo>
                  <a:lnTo>
                    <a:pt x="539" y="839"/>
                  </a:lnTo>
                  <a:lnTo>
                    <a:pt x="692" y="839"/>
                  </a:lnTo>
                  <a:cubicBezTo>
                    <a:pt x="766" y="766"/>
                    <a:pt x="766" y="686"/>
                    <a:pt x="766" y="613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8245423" y="2342830"/>
              <a:ext cx="28191" cy="34925"/>
            </a:xfrm>
            <a:custGeom>
              <a:avLst/>
              <a:gdLst/>
              <a:ahLst/>
              <a:cxnLst/>
              <a:rect l="l" t="t" r="r" b="b"/>
              <a:pathLst>
                <a:path w="540" h="669" extrusionOk="0">
                  <a:moveTo>
                    <a:pt x="347" y="1"/>
                  </a:moveTo>
                  <a:cubicBezTo>
                    <a:pt x="309" y="1"/>
                    <a:pt x="270" y="19"/>
                    <a:pt x="234" y="56"/>
                  </a:cubicBezTo>
                  <a:lnTo>
                    <a:pt x="1" y="515"/>
                  </a:lnTo>
                  <a:cubicBezTo>
                    <a:pt x="1" y="595"/>
                    <a:pt x="1" y="668"/>
                    <a:pt x="81" y="668"/>
                  </a:cubicBezTo>
                  <a:lnTo>
                    <a:pt x="234" y="668"/>
                  </a:lnTo>
                  <a:lnTo>
                    <a:pt x="460" y="209"/>
                  </a:lnTo>
                  <a:cubicBezTo>
                    <a:pt x="540" y="136"/>
                    <a:pt x="460" y="56"/>
                    <a:pt x="460" y="56"/>
                  </a:cubicBezTo>
                  <a:cubicBezTo>
                    <a:pt x="423" y="19"/>
                    <a:pt x="38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8501123" y="2152282"/>
              <a:ext cx="28191" cy="33724"/>
            </a:xfrm>
            <a:custGeom>
              <a:avLst/>
              <a:gdLst/>
              <a:ahLst/>
              <a:cxnLst/>
              <a:rect l="l" t="t" r="r" b="b"/>
              <a:pathLst>
                <a:path w="540" h="646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6"/>
                  </a:cubicBezTo>
                  <a:cubicBezTo>
                    <a:pt x="153" y="266"/>
                    <a:pt x="307" y="419"/>
                    <a:pt x="307" y="492"/>
                  </a:cubicBezTo>
                  <a:cubicBezTo>
                    <a:pt x="307" y="572"/>
                    <a:pt x="386" y="645"/>
                    <a:pt x="386" y="645"/>
                  </a:cubicBezTo>
                  <a:lnTo>
                    <a:pt x="460" y="645"/>
                  </a:lnTo>
                  <a:cubicBezTo>
                    <a:pt x="460" y="645"/>
                    <a:pt x="539" y="572"/>
                    <a:pt x="539" y="492"/>
                  </a:cubicBezTo>
                  <a:cubicBezTo>
                    <a:pt x="539" y="266"/>
                    <a:pt x="386" y="112"/>
                    <a:pt x="153" y="33"/>
                  </a:cubicBez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2932259" y="855823"/>
              <a:ext cx="731235" cy="2996202"/>
            </a:xfrm>
            <a:custGeom>
              <a:avLst/>
              <a:gdLst/>
              <a:ahLst/>
              <a:cxnLst/>
              <a:rect l="l" t="t" r="r" b="b"/>
              <a:pathLst>
                <a:path w="14007" h="57393" extrusionOk="0">
                  <a:moveTo>
                    <a:pt x="13395" y="0"/>
                  </a:moveTo>
                  <a:cubicBezTo>
                    <a:pt x="12936" y="1990"/>
                    <a:pt x="11938" y="3440"/>
                    <a:pt x="10407" y="4359"/>
                  </a:cubicBezTo>
                  <a:cubicBezTo>
                    <a:pt x="10356" y="4393"/>
                    <a:pt x="10304" y="4409"/>
                    <a:pt x="10256" y="4409"/>
                  </a:cubicBezTo>
                  <a:cubicBezTo>
                    <a:pt x="10091" y="4409"/>
                    <a:pt x="9966" y="4233"/>
                    <a:pt x="10028" y="4053"/>
                  </a:cubicBezTo>
                  <a:cubicBezTo>
                    <a:pt x="10560" y="2755"/>
                    <a:pt x="11019" y="1451"/>
                    <a:pt x="11252" y="227"/>
                  </a:cubicBezTo>
                  <a:lnTo>
                    <a:pt x="10793" y="153"/>
                  </a:lnTo>
                  <a:cubicBezTo>
                    <a:pt x="10334" y="2522"/>
                    <a:pt x="9262" y="4971"/>
                    <a:pt x="7805" y="7267"/>
                  </a:cubicBezTo>
                  <a:cubicBezTo>
                    <a:pt x="7682" y="7390"/>
                    <a:pt x="7523" y="7451"/>
                    <a:pt x="7376" y="7451"/>
                  </a:cubicBezTo>
                  <a:cubicBezTo>
                    <a:pt x="7157" y="7451"/>
                    <a:pt x="6967" y="7315"/>
                    <a:pt x="6967" y="7040"/>
                  </a:cubicBezTo>
                  <a:cubicBezTo>
                    <a:pt x="6814" y="6042"/>
                    <a:pt x="6508" y="5051"/>
                    <a:pt x="6202" y="4206"/>
                  </a:cubicBezTo>
                  <a:lnTo>
                    <a:pt x="5742" y="4438"/>
                  </a:lnTo>
                  <a:cubicBezTo>
                    <a:pt x="6581" y="6348"/>
                    <a:pt x="6814" y="8950"/>
                    <a:pt x="6661" y="11246"/>
                  </a:cubicBezTo>
                  <a:cubicBezTo>
                    <a:pt x="6661" y="11418"/>
                    <a:pt x="6515" y="11519"/>
                    <a:pt x="6360" y="11519"/>
                  </a:cubicBezTo>
                  <a:cubicBezTo>
                    <a:pt x="6240" y="11519"/>
                    <a:pt x="6115" y="11459"/>
                    <a:pt x="6048" y="11325"/>
                  </a:cubicBezTo>
                  <a:cubicBezTo>
                    <a:pt x="5357" y="9336"/>
                    <a:pt x="4438" y="7346"/>
                    <a:pt x="3447" y="5583"/>
                  </a:cubicBezTo>
                  <a:lnTo>
                    <a:pt x="3061" y="5816"/>
                  </a:lnTo>
                  <a:cubicBezTo>
                    <a:pt x="3906" y="7267"/>
                    <a:pt x="4591" y="8877"/>
                    <a:pt x="5204" y="10560"/>
                  </a:cubicBezTo>
                  <a:cubicBezTo>
                    <a:pt x="4898" y="10254"/>
                    <a:pt x="4518" y="10101"/>
                    <a:pt x="4212" y="9868"/>
                  </a:cubicBezTo>
                  <a:cubicBezTo>
                    <a:pt x="3520" y="9489"/>
                    <a:pt x="2755" y="9103"/>
                    <a:pt x="2296" y="8418"/>
                  </a:cubicBezTo>
                  <a:cubicBezTo>
                    <a:pt x="1684" y="7652"/>
                    <a:pt x="1610" y="6654"/>
                    <a:pt x="1531" y="5736"/>
                  </a:cubicBezTo>
                  <a:cubicBezTo>
                    <a:pt x="1377" y="5736"/>
                    <a:pt x="1304" y="5816"/>
                    <a:pt x="1151" y="5816"/>
                  </a:cubicBezTo>
                  <a:cubicBezTo>
                    <a:pt x="1224" y="6501"/>
                    <a:pt x="1304" y="7114"/>
                    <a:pt x="1457" y="7805"/>
                  </a:cubicBezTo>
                  <a:cubicBezTo>
                    <a:pt x="765" y="7193"/>
                    <a:pt x="386" y="6275"/>
                    <a:pt x="306" y="5277"/>
                  </a:cubicBezTo>
                  <a:cubicBezTo>
                    <a:pt x="233" y="5357"/>
                    <a:pt x="153" y="5357"/>
                    <a:pt x="80" y="5357"/>
                  </a:cubicBezTo>
                  <a:cubicBezTo>
                    <a:pt x="0" y="6428"/>
                    <a:pt x="539" y="7573"/>
                    <a:pt x="1377" y="8264"/>
                  </a:cubicBezTo>
                  <a:lnTo>
                    <a:pt x="1610" y="8491"/>
                  </a:lnTo>
                  <a:lnTo>
                    <a:pt x="1837" y="8724"/>
                  </a:lnTo>
                  <a:cubicBezTo>
                    <a:pt x="2296" y="9409"/>
                    <a:pt x="2908" y="10021"/>
                    <a:pt x="3600" y="10481"/>
                  </a:cubicBezTo>
                  <a:cubicBezTo>
                    <a:pt x="3906" y="10713"/>
                    <a:pt x="4365" y="10940"/>
                    <a:pt x="4671" y="11172"/>
                  </a:cubicBezTo>
                  <a:cubicBezTo>
                    <a:pt x="5051" y="11478"/>
                    <a:pt x="5436" y="11858"/>
                    <a:pt x="5742" y="12317"/>
                  </a:cubicBezTo>
                  <a:cubicBezTo>
                    <a:pt x="6122" y="13695"/>
                    <a:pt x="6428" y="15225"/>
                    <a:pt x="6661" y="16682"/>
                  </a:cubicBezTo>
                  <a:cubicBezTo>
                    <a:pt x="5742" y="15837"/>
                    <a:pt x="4671" y="15152"/>
                    <a:pt x="3520" y="14539"/>
                  </a:cubicBezTo>
                  <a:cubicBezTo>
                    <a:pt x="3447" y="14692"/>
                    <a:pt x="3447" y="14845"/>
                    <a:pt x="3447" y="14919"/>
                  </a:cubicBezTo>
                  <a:lnTo>
                    <a:pt x="4591" y="15611"/>
                  </a:lnTo>
                  <a:cubicBezTo>
                    <a:pt x="4172" y="15716"/>
                    <a:pt x="3752" y="15767"/>
                    <a:pt x="3339" y="15767"/>
                  </a:cubicBezTo>
                  <a:cubicBezTo>
                    <a:pt x="2546" y="15767"/>
                    <a:pt x="1776" y="15579"/>
                    <a:pt x="1071" y="15225"/>
                  </a:cubicBezTo>
                  <a:cubicBezTo>
                    <a:pt x="1071" y="15305"/>
                    <a:pt x="845" y="15531"/>
                    <a:pt x="845" y="15611"/>
                  </a:cubicBezTo>
                  <a:cubicBezTo>
                    <a:pt x="1763" y="15935"/>
                    <a:pt x="2760" y="16260"/>
                    <a:pt x="3832" y="16260"/>
                  </a:cubicBezTo>
                  <a:cubicBezTo>
                    <a:pt x="4277" y="16260"/>
                    <a:pt x="4734" y="16204"/>
                    <a:pt x="5204" y="16070"/>
                  </a:cubicBezTo>
                  <a:cubicBezTo>
                    <a:pt x="5357" y="16223"/>
                    <a:pt x="5589" y="16376"/>
                    <a:pt x="5816" y="16529"/>
                  </a:cubicBezTo>
                  <a:cubicBezTo>
                    <a:pt x="6122" y="16835"/>
                    <a:pt x="6428" y="17062"/>
                    <a:pt x="6661" y="17447"/>
                  </a:cubicBezTo>
                  <a:cubicBezTo>
                    <a:pt x="6734" y="17521"/>
                    <a:pt x="6814" y="17600"/>
                    <a:pt x="6814" y="17674"/>
                  </a:cubicBezTo>
                  <a:cubicBezTo>
                    <a:pt x="7193" y="20508"/>
                    <a:pt x="7273" y="54484"/>
                    <a:pt x="7193" y="57392"/>
                  </a:cubicBezTo>
                  <a:lnTo>
                    <a:pt x="8344" y="57392"/>
                  </a:lnTo>
                  <a:lnTo>
                    <a:pt x="8344" y="30530"/>
                  </a:lnTo>
                  <a:cubicBezTo>
                    <a:pt x="9262" y="27928"/>
                    <a:pt x="11172" y="25938"/>
                    <a:pt x="13548" y="24487"/>
                  </a:cubicBezTo>
                  <a:cubicBezTo>
                    <a:pt x="13468" y="24487"/>
                    <a:pt x="13315" y="24102"/>
                    <a:pt x="13315" y="24028"/>
                  </a:cubicBezTo>
                  <a:cubicBezTo>
                    <a:pt x="12476" y="24487"/>
                    <a:pt x="11632" y="25020"/>
                    <a:pt x="10946" y="25559"/>
                  </a:cubicBezTo>
                  <a:cubicBezTo>
                    <a:pt x="11019" y="24793"/>
                    <a:pt x="11019" y="23949"/>
                    <a:pt x="11019" y="23183"/>
                  </a:cubicBezTo>
                  <a:lnTo>
                    <a:pt x="10560" y="23183"/>
                  </a:lnTo>
                  <a:cubicBezTo>
                    <a:pt x="10640" y="24181"/>
                    <a:pt x="10407" y="25326"/>
                    <a:pt x="10101" y="26244"/>
                  </a:cubicBezTo>
                  <a:cubicBezTo>
                    <a:pt x="9722" y="26550"/>
                    <a:pt x="9642" y="26630"/>
                    <a:pt x="9336" y="27010"/>
                  </a:cubicBezTo>
                  <a:cubicBezTo>
                    <a:pt x="8956" y="27395"/>
                    <a:pt x="8571" y="27854"/>
                    <a:pt x="8265" y="28387"/>
                  </a:cubicBezTo>
                  <a:cubicBezTo>
                    <a:pt x="8265" y="24793"/>
                    <a:pt x="8265" y="21806"/>
                    <a:pt x="8191" y="21194"/>
                  </a:cubicBezTo>
                  <a:cubicBezTo>
                    <a:pt x="8803" y="20276"/>
                    <a:pt x="9795" y="19357"/>
                    <a:pt x="11019" y="18592"/>
                  </a:cubicBezTo>
                  <a:cubicBezTo>
                    <a:pt x="12170" y="17827"/>
                    <a:pt x="13395" y="16988"/>
                    <a:pt x="14007" y="15764"/>
                  </a:cubicBezTo>
                  <a:lnTo>
                    <a:pt x="13548" y="15531"/>
                  </a:lnTo>
                  <a:cubicBezTo>
                    <a:pt x="13009" y="16755"/>
                    <a:pt x="11864" y="17521"/>
                    <a:pt x="10713" y="18212"/>
                  </a:cubicBezTo>
                  <a:cubicBezTo>
                    <a:pt x="10713" y="18286"/>
                    <a:pt x="10640" y="18286"/>
                    <a:pt x="10560" y="18366"/>
                  </a:cubicBezTo>
                  <a:cubicBezTo>
                    <a:pt x="11019" y="17062"/>
                    <a:pt x="11325" y="15837"/>
                    <a:pt x="11405" y="14460"/>
                  </a:cubicBezTo>
                  <a:lnTo>
                    <a:pt x="10946" y="14460"/>
                  </a:lnTo>
                  <a:cubicBezTo>
                    <a:pt x="10866" y="15917"/>
                    <a:pt x="10487" y="17368"/>
                    <a:pt x="9948" y="18745"/>
                  </a:cubicBezTo>
                  <a:cubicBezTo>
                    <a:pt x="9415" y="19131"/>
                    <a:pt x="8956" y="19590"/>
                    <a:pt x="8571" y="19969"/>
                  </a:cubicBezTo>
                  <a:cubicBezTo>
                    <a:pt x="8517" y="20051"/>
                    <a:pt x="8436" y="20085"/>
                    <a:pt x="8353" y="20085"/>
                  </a:cubicBezTo>
                  <a:cubicBezTo>
                    <a:pt x="8198" y="20085"/>
                    <a:pt x="8038" y="19968"/>
                    <a:pt x="8038" y="19816"/>
                  </a:cubicBezTo>
                  <a:cubicBezTo>
                    <a:pt x="7805" y="18059"/>
                    <a:pt x="7499" y="16223"/>
                    <a:pt x="7040" y="14539"/>
                  </a:cubicBezTo>
                  <a:cubicBezTo>
                    <a:pt x="6887" y="13927"/>
                    <a:pt x="6887" y="13315"/>
                    <a:pt x="6967" y="12776"/>
                  </a:cubicBezTo>
                  <a:cubicBezTo>
                    <a:pt x="7040" y="11858"/>
                    <a:pt x="7120" y="10787"/>
                    <a:pt x="7120" y="9715"/>
                  </a:cubicBezTo>
                  <a:cubicBezTo>
                    <a:pt x="7120" y="9183"/>
                    <a:pt x="7273" y="8724"/>
                    <a:pt x="7579" y="8264"/>
                  </a:cubicBezTo>
                  <a:cubicBezTo>
                    <a:pt x="8265" y="7346"/>
                    <a:pt x="8877" y="6275"/>
                    <a:pt x="9415" y="5277"/>
                  </a:cubicBezTo>
                  <a:lnTo>
                    <a:pt x="9489" y="5277"/>
                  </a:lnTo>
                  <a:cubicBezTo>
                    <a:pt x="11711" y="4438"/>
                    <a:pt x="13242" y="2602"/>
                    <a:pt x="13854" y="153"/>
                  </a:cubicBezTo>
                  <a:lnTo>
                    <a:pt x="1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208058" y="406547"/>
              <a:ext cx="866760" cy="561778"/>
            </a:xfrm>
            <a:custGeom>
              <a:avLst/>
              <a:gdLst/>
              <a:ahLst/>
              <a:cxnLst/>
              <a:rect l="l" t="t" r="r" b="b"/>
              <a:pathLst>
                <a:path w="16603" h="10761" extrusionOk="0">
                  <a:moveTo>
                    <a:pt x="8265" y="0"/>
                  </a:moveTo>
                  <a:cubicBezTo>
                    <a:pt x="8061" y="0"/>
                    <a:pt x="7857" y="35"/>
                    <a:pt x="7653" y="35"/>
                  </a:cubicBezTo>
                  <a:cubicBezTo>
                    <a:pt x="7193" y="109"/>
                    <a:pt x="7114" y="721"/>
                    <a:pt x="6655" y="721"/>
                  </a:cubicBezTo>
                  <a:cubicBezTo>
                    <a:pt x="6428" y="721"/>
                    <a:pt x="6275" y="648"/>
                    <a:pt x="6122" y="648"/>
                  </a:cubicBezTo>
                  <a:cubicBezTo>
                    <a:pt x="5889" y="648"/>
                    <a:pt x="5583" y="721"/>
                    <a:pt x="5357" y="721"/>
                  </a:cubicBezTo>
                  <a:cubicBezTo>
                    <a:pt x="4898" y="721"/>
                    <a:pt x="4745" y="1180"/>
                    <a:pt x="4286" y="1333"/>
                  </a:cubicBezTo>
                  <a:cubicBezTo>
                    <a:pt x="4053" y="1333"/>
                    <a:pt x="3826" y="1333"/>
                    <a:pt x="3594" y="1486"/>
                  </a:cubicBezTo>
                  <a:cubicBezTo>
                    <a:pt x="3441" y="1566"/>
                    <a:pt x="3288" y="1792"/>
                    <a:pt x="3135" y="1945"/>
                  </a:cubicBezTo>
                  <a:cubicBezTo>
                    <a:pt x="2755" y="2178"/>
                    <a:pt x="2369" y="2405"/>
                    <a:pt x="2063" y="2790"/>
                  </a:cubicBezTo>
                  <a:cubicBezTo>
                    <a:pt x="1837" y="3170"/>
                    <a:pt x="1684" y="3249"/>
                    <a:pt x="1225" y="3249"/>
                  </a:cubicBezTo>
                  <a:cubicBezTo>
                    <a:pt x="765" y="3249"/>
                    <a:pt x="839" y="3629"/>
                    <a:pt x="765" y="4015"/>
                  </a:cubicBezTo>
                  <a:cubicBezTo>
                    <a:pt x="686" y="4394"/>
                    <a:pt x="153" y="4474"/>
                    <a:pt x="74" y="4853"/>
                  </a:cubicBezTo>
                  <a:cubicBezTo>
                    <a:pt x="0" y="5239"/>
                    <a:pt x="74" y="5772"/>
                    <a:pt x="306" y="6157"/>
                  </a:cubicBezTo>
                  <a:cubicBezTo>
                    <a:pt x="612" y="6463"/>
                    <a:pt x="533" y="6690"/>
                    <a:pt x="533" y="7149"/>
                  </a:cubicBezTo>
                  <a:cubicBezTo>
                    <a:pt x="533" y="7608"/>
                    <a:pt x="992" y="7535"/>
                    <a:pt x="1298" y="7761"/>
                  </a:cubicBezTo>
                  <a:cubicBezTo>
                    <a:pt x="1531" y="7914"/>
                    <a:pt x="1531" y="8373"/>
                    <a:pt x="1757" y="8679"/>
                  </a:cubicBezTo>
                  <a:cubicBezTo>
                    <a:pt x="2143" y="9065"/>
                    <a:pt x="2296" y="9218"/>
                    <a:pt x="2829" y="9292"/>
                  </a:cubicBezTo>
                  <a:cubicBezTo>
                    <a:pt x="3288" y="9371"/>
                    <a:pt x="3367" y="9830"/>
                    <a:pt x="3826" y="9983"/>
                  </a:cubicBezTo>
                  <a:cubicBezTo>
                    <a:pt x="4053" y="10057"/>
                    <a:pt x="4359" y="10136"/>
                    <a:pt x="4592" y="10136"/>
                  </a:cubicBezTo>
                  <a:cubicBezTo>
                    <a:pt x="4898" y="10136"/>
                    <a:pt x="5124" y="10136"/>
                    <a:pt x="5357" y="10210"/>
                  </a:cubicBezTo>
                  <a:cubicBezTo>
                    <a:pt x="5889" y="10363"/>
                    <a:pt x="6349" y="10443"/>
                    <a:pt x="6961" y="10516"/>
                  </a:cubicBezTo>
                  <a:cubicBezTo>
                    <a:pt x="7193" y="10516"/>
                    <a:pt x="7420" y="10516"/>
                    <a:pt x="7726" y="10596"/>
                  </a:cubicBezTo>
                  <a:cubicBezTo>
                    <a:pt x="7879" y="10596"/>
                    <a:pt x="8112" y="10749"/>
                    <a:pt x="8338" y="10749"/>
                  </a:cubicBezTo>
                  <a:cubicBezTo>
                    <a:pt x="8579" y="10749"/>
                    <a:pt x="8832" y="10760"/>
                    <a:pt x="9088" y="10760"/>
                  </a:cubicBezTo>
                  <a:cubicBezTo>
                    <a:pt x="9482" y="10760"/>
                    <a:pt x="9883" y="10733"/>
                    <a:pt x="10254" y="10596"/>
                  </a:cubicBezTo>
                  <a:cubicBezTo>
                    <a:pt x="10560" y="10516"/>
                    <a:pt x="10787" y="10443"/>
                    <a:pt x="11093" y="10290"/>
                  </a:cubicBezTo>
                  <a:cubicBezTo>
                    <a:pt x="11399" y="10136"/>
                    <a:pt x="11632" y="10136"/>
                    <a:pt x="11938" y="10136"/>
                  </a:cubicBezTo>
                  <a:cubicBezTo>
                    <a:pt x="12550" y="10136"/>
                    <a:pt x="13083" y="9983"/>
                    <a:pt x="13468" y="9598"/>
                  </a:cubicBezTo>
                  <a:cubicBezTo>
                    <a:pt x="13695" y="9445"/>
                    <a:pt x="13848" y="9292"/>
                    <a:pt x="14001" y="9065"/>
                  </a:cubicBezTo>
                  <a:cubicBezTo>
                    <a:pt x="14154" y="8759"/>
                    <a:pt x="14460" y="8679"/>
                    <a:pt x="14766" y="8526"/>
                  </a:cubicBezTo>
                  <a:cubicBezTo>
                    <a:pt x="14999" y="8373"/>
                    <a:pt x="15072" y="8147"/>
                    <a:pt x="15225" y="7841"/>
                  </a:cubicBezTo>
                  <a:cubicBezTo>
                    <a:pt x="15305" y="7608"/>
                    <a:pt x="15531" y="7382"/>
                    <a:pt x="15684" y="7149"/>
                  </a:cubicBezTo>
                  <a:cubicBezTo>
                    <a:pt x="15917" y="6769"/>
                    <a:pt x="16603" y="6923"/>
                    <a:pt x="16450" y="6310"/>
                  </a:cubicBezTo>
                  <a:cubicBezTo>
                    <a:pt x="16376" y="6004"/>
                    <a:pt x="16297" y="5851"/>
                    <a:pt x="16223" y="5619"/>
                  </a:cubicBezTo>
                  <a:cubicBezTo>
                    <a:pt x="16223" y="5392"/>
                    <a:pt x="15991" y="5159"/>
                    <a:pt x="15991" y="4933"/>
                  </a:cubicBezTo>
                  <a:cubicBezTo>
                    <a:pt x="16070" y="4700"/>
                    <a:pt x="16223" y="4474"/>
                    <a:pt x="16144" y="4241"/>
                  </a:cubicBezTo>
                  <a:cubicBezTo>
                    <a:pt x="16144" y="3935"/>
                    <a:pt x="15764" y="3782"/>
                    <a:pt x="15611" y="3629"/>
                  </a:cubicBezTo>
                  <a:cubicBezTo>
                    <a:pt x="15305" y="3323"/>
                    <a:pt x="15305" y="2711"/>
                    <a:pt x="14766" y="2711"/>
                  </a:cubicBezTo>
                  <a:cubicBezTo>
                    <a:pt x="14080" y="2711"/>
                    <a:pt x="14154" y="2405"/>
                    <a:pt x="13927" y="1945"/>
                  </a:cubicBezTo>
                  <a:cubicBezTo>
                    <a:pt x="13848" y="1719"/>
                    <a:pt x="13542" y="1639"/>
                    <a:pt x="13315" y="1639"/>
                  </a:cubicBezTo>
                  <a:cubicBezTo>
                    <a:pt x="13009" y="1566"/>
                    <a:pt x="12777" y="1413"/>
                    <a:pt x="12550" y="1333"/>
                  </a:cubicBezTo>
                  <a:cubicBezTo>
                    <a:pt x="12244" y="1260"/>
                    <a:pt x="12091" y="1180"/>
                    <a:pt x="11938" y="954"/>
                  </a:cubicBezTo>
                  <a:cubicBezTo>
                    <a:pt x="11813" y="763"/>
                    <a:pt x="11687" y="626"/>
                    <a:pt x="11519" y="626"/>
                  </a:cubicBezTo>
                  <a:cubicBezTo>
                    <a:pt x="11481" y="626"/>
                    <a:pt x="11441" y="633"/>
                    <a:pt x="11399" y="648"/>
                  </a:cubicBezTo>
                  <a:cubicBezTo>
                    <a:pt x="11153" y="747"/>
                    <a:pt x="10939" y="941"/>
                    <a:pt x="10735" y="941"/>
                  </a:cubicBezTo>
                  <a:cubicBezTo>
                    <a:pt x="10623" y="941"/>
                    <a:pt x="10515" y="883"/>
                    <a:pt x="10407" y="721"/>
                  </a:cubicBezTo>
                  <a:cubicBezTo>
                    <a:pt x="10328" y="568"/>
                    <a:pt x="10254" y="342"/>
                    <a:pt x="10101" y="262"/>
                  </a:cubicBezTo>
                  <a:cubicBezTo>
                    <a:pt x="10044" y="224"/>
                    <a:pt x="9977" y="210"/>
                    <a:pt x="9906" y="210"/>
                  </a:cubicBezTo>
                  <a:cubicBezTo>
                    <a:pt x="9690" y="210"/>
                    <a:pt x="9432" y="342"/>
                    <a:pt x="9256" y="342"/>
                  </a:cubicBezTo>
                  <a:cubicBezTo>
                    <a:pt x="9030" y="342"/>
                    <a:pt x="8797" y="189"/>
                    <a:pt x="8571" y="35"/>
                  </a:cubicBezTo>
                  <a:cubicBezTo>
                    <a:pt x="8469" y="9"/>
                    <a:pt x="8367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455718" y="799859"/>
              <a:ext cx="59827" cy="50482"/>
            </a:xfrm>
            <a:custGeom>
              <a:avLst/>
              <a:gdLst/>
              <a:ahLst/>
              <a:cxnLst/>
              <a:rect l="l" t="t" r="r" b="b"/>
              <a:pathLst>
                <a:path w="1146" h="967" extrusionOk="0">
                  <a:moveTo>
                    <a:pt x="380" y="1"/>
                  </a:moveTo>
                  <a:cubicBezTo>
                    <a:pt x="227" y="1"/>
                    <a:pt x="1" y="227"/>
                    <a:pt x="1" y="380"/>
                  </a:cubicBezTo>
                  <a:cubicBezTo>
                    <a:pt x="1" y="613"/>
                    <a:pt x="15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9" y="930"/>
                    <a:pt x="919" y="839"/>
                  </a:cubicBezTo>
                  <a:cubicBezTo>
                    <a:pt x="992" y="766"/>
                    <a:pt x="1072" y="686"/>
                    <a:pt x="1072" y="613"/>
                  </a:cubicBezTo>
                  <a:cubicBezTo>
                    <a:pt x="1145" y="460"/>
                    <a:pt x="992" y="307"/>
                    <a:pt x="919" y="154"/>
                  </a:cubicBezTo>
                  <a:cubicBezTo>
                    <a:pt x="766" y="7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503643" y="783884"/>
              <a:ext cx="35865" cy="21717"/>
            </a:xfrm>
            <a:custGeom>
              <a:avLst/>
              <a:gdLst/>
              <a:ahLst/>
              <a:cxnLst/>
              <a:rect l="l" t="t" r="r" b="b"/>
              <a:pathLst>
                <a:path w="687" h="416" extrusionOk="0">
                  <a:moveTo>
                    <a:pt x="307" y="1"/>
                  </a:moveTo>
                  <a:cubicBezTo>
                    <a:pt x="227" y="1"/>
                    <a:pt x="154" y="1"/>
                    <a:pt x="74" y="74"/>
                  </a:cubicBezTo>
                  <a:cubicBezTo>
                    <a:pt x="1" y="154"/>
                    <a:pt x="1" y="307"/>
                    <a:pt x="154" y="380"/>
                  </a:cubicBezTo>
                  <a:cubicBezTo>
                    <a:pt x="178" y="407"/>
                    <a:pt x="212" y="416"/>
                    <a:pt x="251" y="416"/>
                  </a:cubicBezTo>
                  <a:cubicBezTo>
                    <a:pt x="329" y="416"/>
                    <a:pt x="432" y="380"/>
                    <a:pt x="534" y="380"/>
                  </a:cubicBezTo>
                  <a:cubicBezTo>
                    <a:pt x="534" y="307"/>
                    <a:pt x="613" y="307"/>
                    <a:pt x="613" y="307"/>
                  </a:cubicBezTo>
                  <a:cubicBezTo>
                    <a:pt x="687" y="227"/>
                    <a:pt x="687" y="227"/>
                    <a:pt x="687" y="154"/>
                  </a:cubicBezTo>
                  <a:cubicBezTo>
                    <a:pt x="534" y="74"/>
                    <a:pt x="380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491531" y="734290"/>
              <a:ext cx="36178" cy="33672"/>
            </a:xfrm>
            <a:custGeom>
              <a:avLst/>
              <a:gdLst/>
              <a:ahLst/>
              <a:cxnLst/>
              <a:rect l="l" t="t" r="r" b="b"/>
              <a:pathLst>
                <a:path w="693" h="645" extrusionOk="0">
                  <a:moveTo>
                    <a:pt x="276" y="1"/>
                  </a:moveTo>
                  <a:cubicBezTo>
                    <a:pt x="236" y="1"/>
                    <a:pt x="195" y="11"/>
                    <a:pt x="153" y="32"/>
                  </a:cubicBezTo>
                  <a:cubicBezTo>
                    <a:pt x="0" y="106"/>
                    <a:pt x="0" y="259"/>
                    <a:pt x="0" y="412"/>
                  </a:cubicBezTo>
                  <a:cubicBezTo>
                    <a:pt x="80" y="491"/>
                    <a:pt x="233" y="565"/>
                    <a:pt x="386" y="645"/>
                  </a:cubicBezTo>
                  <a:cubicBezTo>
                    <a:pt x="459" y="645"/>
                    <a:pt x="539" y="645"/>
                    <a:pt x="612" y="565"/>
                  </a:cubicBezTo>
                  <a:cubicBezTo>
                    <a:pt x="692" y="412"/>
                    <a:pt x="692" y="259"/>
                    <a:pt x="539" y="185"/>
                  </a:cubicBezTo>
                  <a:cubicBezTo>
                    <a:pt x="481" y="74"/>
                    <a:pt x="384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555430" y="779760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307" y="1151"/>
                    <a:pt x="460" y="1151"/>
                  </a:cubicBezTo>
                  <a:cubicBezTo>
                    <a:pt x="613" y="1151"/>
                    <a:pt x="692" y="1151"/>
                    <a:pt x="845" y="998"/>
                  </a:cubicBezTo>
                  <a:cubicBezTo>
                    <a:pt x="919" y="918"/>
                    <a:pt x="999" y="765"/>
                    <a:pt x="999" y="612"/>
                  </a:cubicBezTo>
                  <a:cubicBezTo>
                    <a:pt x="999" y="386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563417" y="723796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603354" y="750108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66" y="0"/>
                  </a:moveTo>
                  <a:cubicBezTo>
                    <a:pt x="351" y="0"/>
                    <a:pt x="334" y="9"/>
                    <a:pt x="307" y="35"/>
                  </a:cubicBezTo>
                  <a:cubicBezTo>
                    <a:pt x="81" y="35"/>
                    <a:pt x="1" y="262"/>
                    <a:pt x="81" y="495"/>
                  </a:cubicBezTo>
                  <a:cubicBezTo>
                    <a:pt x="154" y="648"/>
                    <a:pt x="387" y="721"/>
                    <a:pt x="540" y="801"/>
                  </a:cubicBezTo>
                  <a:cubicBezTo>
                    <a:pt x="766" y="801"/>
                    <a:pt x="999" y="721"/>
                    <a:pt x="1072" y="568"/>
                  </a:cubicBezTo>
                  <a:cubicBezTo>
                    <a:pt x="1072" y="415"/>
                    <a:pt x="999" y="262"/>
                    <a:pt x="919" y="188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95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643343" y="722230"/>
              <a:ext cx="20151" cy="20725"/>
            </a:xfrm>
            <a:custGeom>
              <a:avLst/>
              <a:gdLst/>
              <a:ahLst/>
              <a:cxnLst/>
              <a:rect l="l" t="t" r="r" b="b"/>
              <a:pathLst>
                <a:path w="386" h="397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263"/>
                    <a:pt x="80" y="337"/>
                  </a:cubicBezTo>
                  <a:cubicBezTo>
                    <a:pt x="80" y="377"/>
                    <a:pt x="118" y="396"/>
                    <a:pt x="165" y="396"/>
                  </a:cubicBezTo>
                  <a:cubicBezTo>
                    <a:pt x="213" y="396"/>
                    <a:pt x="270" y="377"/>
                    <a:pt x="306" y="337"/>
                  </a:cubicBezTo>
                  <a:cubicBezTo>
                    <a:pt x="386" y="263"/>
                    <a:pt x="386" y="110"/>
                    <a:pt x="306" y="31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663442" y="767910"/>
              <a:ext cx="59827" cy="71938"/>
            </a:xfrm>
            <a:custGeom>
              <a:avLst/>
              <a:gdLst/>
              <a:ahLst/>
              <a:cxnLst/>
              <a:rect l="l" t="t" r="r" b="b"/>
              <a:pathLst>
                <a:path w="1146" h="1378" extrusionOk="0">
                  <a:moveTo>
                    <a:pt x="766" y="1"/>
                  </a:moveTo>
                  <a:cubicBezTo>
                    <a:pt x="613" y="1"/>
                    <a:pt x="533" y="74"/>
                    <a:pt x="460" y="74"/>
                  </a:cubicBezTo>
                  <a:cubicBezTo>
                    <a:pt x="154" y="227"/>
                    <a:pt x="1" y="533"/>
                    <a:pt x="1" y="839"/>
                  </a:cubicBezTo>
                  <a:cubicBezTo>
                    <a:pt x="1" y="919"/>
                    <a:pt x="1" y="1072"/>
                    <a:pt x="74" y="1145"/>
                  </a:cubicBezTo>
                  <a:cubicBezTo>
                    <a:pt x="74" y="1225"/>
                    <a:pt x="227" y="1298"/>
                    <a:pt x="380" y="1378"/>
                  </a:cubicBezTo>
                  <a:cubicBezTo>
                    <a:pt x="533" y="1378"/>
                    <a:pt x="613" y="1378"/>
                    <a:pt x="766" y="1298"/>
                  </a:cubicBezTo>
                  <a:cubicBezTo>
                    <a:pt x="993" y="1145"/>
                    <a:pt x="1146" y="839"/>
                    <a:pt x="1146" y="533"/>
                  </a:cubicBezTo>
                  <a:cubicBezTo>
                    <a:pt x="1146" y="380"/>
                    <a:pt x="1072" y="227"/>
                    <a:pt x="919" y="227"/>
                  </a:cubicBezTo>
                  <a:cubicBezTo>
                    <a:pt x="919" y="74"/>
                    <a:pt x="840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7"/>
            <p:cNvSpPr/>
            <p:nvPr/>
          </p:nvSpPr>
          <p:spPr>
            <a:xfrm>
              <a:off x="3631493" y="803722"/>
              <a:ext cx="19890" cy="24745"/>
            </a:xfrm>
            <a:custGeom>
              <a:avLst/>
              <a:gdLst/>
              <a:ahLst/>
              <a:cxnLst/>
              <a:rect l="l" t="t" r="r" b="b"/>
              <a:pathLst>
                <a:path w="381" h="474" extrusionOk="0">
                  <a:moveTo>
                    <a:pt x="154" y="0"/>
                  </a:moveTo>
                  <a:cubicBezTo>
                    <a:pt x="154" y="0"/>
                    <a:pt x="154" y="80"/>
                    <a:pt x="74" y="80"/>
                  </a:cubicBezTo>
                  <a:cubicBezTo>
                    <a:pt x="1" y="153"/>
                    <a:pt x="1" y="306"/>
                    <a:pt x="74" y="386"/>
                  </a:cubicBezTo>
                  <a:cubicBezTo>
                    <a:pt x="120" y="429"/>
                    <a:pt x="191" y="473"/>
                    <a:pt x="243" y="473"/>
                  </a:cubicBezTo>
                  <a:cubicBezTo>
                    <a:pt x="280" y="473"/>
                    <a:pt x="307" y="450"/>
                    <a:pt x="307" y="386"/>
                  </a:cubicBezTo>
                  <a:cubicBezTo>
                    <a:pt x="380" y="386"/>
                    <a:pt x="380" y="306"/>
                    <a:pt x="380" y="306"/>
                  </a:cubicBezTo>
                  <a:cubicBezTo>
                    <a:pt x="380" y="233"/>
                    <a:pt x="307" y="153"/>
                    <a:pt x="307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7"/>
            <p:cNvSpPr/>
            <p:nvPr/>
          </p:nvSpPr>
          <p:spPr>
            <a:xfrm>
              <a:off x="3587379" y="676916"/>
              <a:ext cx="40041" cy="39415"/>
            </a:xfrm>
            <a:custGeom>
              <a:avLst/>
              <a:gdLst/>
              <a:ahLst/>
              <a:cxnLst/>
              <a:rect l="l" t="t" r="r" b="b"/>
              <a:pathLst>
                <a:path w="767" h="755" extrusionOk="0">
                  <a:moveTo>
                    <a:pt x="240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60"/>
                    <a:pt x="1" y="133"/>
                    <a:pt x="1" y="213"/>
                  </a:cubicBezTo>
                  <a:cubicBezTo>
                    <a:pt x="1" y="440"/>
                    <a:pt x="80" y="593"/>
                    <a:pt x="233" y="672"/>
                  </a:cubicBezTo>
                  <a:cubicBezTo>
                    <a:pt x="291" y="730"/>
                    <a:pt x="360" y="755"/>
                    <a:pt x="427" y="755"/>
                  </a:cubicBezTo>
                  <a:cubicBezTo>
                    <a:pt x="537" y="755"/>
                    <a:pt x="643" y="688"/>
                    <a:pt x="693" y="593"/>
                  </a:cubicBezTo>
                  <a:cubicBezTo>
                    <a:pt x="766" y="519"/>
                    <a:pt x="766" y="440"/>
                    <a:pt x="766" y="287"/>
                  </a:cubicBezTo>
                  <a:cubicBezTo>
                    <a:pt x="766" y="213"/>
                    <a:pt x="766" y="133"/>
                    <a:pt x="693" y="133"/>
                  </a:cubicBezTo>
                  <a:cubicBezTo>
                    <a:pt x="693" y="60"/>
                    <a:pt x="613" y="60"/>
                    <a:pt x="613" y="60"/>
                  </a:cubicBezTo>
                  <a:lnTo>
                    <a:pt x="460" y="60"/>
                  </a:lnTo>
                  <a:cubicBezTo>
                    <a:pt x="383" y="20"/>
                    <a:pt x="30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7"/>
            <p:cNvSpPr/>
            <p:nvPr/>
          </p:nvSpPr>
          <p:spPr>
            <a:xfrm>
              <a:off x="3495655" y="690124"/>
              <a:ext cx="24067" cy="17750"/>
            </a:xfrm>
            <a:custGeom>
              <a:avLst/>
              <a:gdLst/>
              <a:ahLst/>
              <a:cxnLst/>
              <a:rect l="l" t="t" r="r" b="b"/>
              <a:pathLst>
                <a:path w="461" h="340" extrusionOk="0">
                  <a:moveTo>
                    <a:pt x="117" y="1"/>
                  </a:moveTo>
                  <a:cubicBezTo>
                    <a:pt x="91" y="1"/>
                    <a:pt x="74" y="9"/>
                    <a:pt x="74" y="34"/>
                  </a:cubicBezTo>
                  <a:cubicBezTo>
                    <a:pt x="1" y="113"/>
                    <a:pt x="1" y="187"/>
                    <a:pt x="74" y="266"/>
                  </a:cubicBezTo>
                  <a:cubicBezTo>
                    <a:pt x="154" y="340"/>
                    <a:pt x="227" y="340"/>
                    <a:pt x="307" y="340"/>
                  </a:cubicBezTo>
                  <a:lnTo>
                    <a:pt x="380" y="266"/>
                  </a:lnTo>
                  <a:cubicBezTo>
                    <a:pt x="460" y="187"/>
                    <a:pt x="460" y="187"/>
                    <a:pt x="380" y="113"/>
                  </a:cubicBezTo>
                  <a:lnTo>
                    <a:pt x="307" y="34"/>
                  </a:lnTo>
                  <a:cubicBezTo>
                    <a:pt x="254" y="34"/>
                    <a:pt x="168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7"/>
            <p:cNvSpPr/>
            <p:nvPr/>
          </p:nvSpPr>
          <p:spPr>
            <a:xfrm>
              <a:off x="3447731" y="743948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27" y="0"/>
                  </a:moveTo>
                  <a:cubicBezTo>
                    <a:pt x="74" y="0"/>
                    <a:pt x="1" y="153"/>
                    <a:pt x="74" y="227"/>
                  </a:cubicBezTo>
                  <a:cubicBezTo>
                    <a:pt x="74" y="353"/>
                    <a:pt x="177" y="478"/>
                    <a:pt x="299" y="478"/>
                  </a:cubicBezTo>
                  <a:cubicBezTo>
                    <a:pt x="326" y="478"/>
                    <a:pt x="353" y="473"/>
                    <a:pt x="380" y="460"/>
                  </a:cubicBezTo>
                  <a:cubicBezTo>
                    <a:pt x="533" y="460"/>
                    <a:pt x="307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7"/>
            <p:cNvSpPr/>
            <p:nvPr/>
          </p:nvSpPr>
          <p:spPr>
            <a:xfrm>
              <a:off x="3703431" y="704011"/>
              <a:ext cx="59775" cy="49804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cubicBezTo>
                    <a:pt x="74" y="74"/>
                    <a:pt x="74" y="153"/>
                    <a:pt x="0" y="227"/>
                  </a:cubicBezTo>
                  <a:cubicBezTo>
                    <a:pt x="0" y="459"/>
                    <a:pt x="74" y="765"/>
                    <a:pt x="306" y="839"/>
                  </a:cubicBezTo>
                  <a:cubicBezTo>
                    <a:pt x="419" y="915"/>
                    <a:pt x="534" y="954"/>
                    <a:pt x="640" y="954"/>
                  </a:cubicBezTo>
                  <a:cubicBezTo>
                    <a:pt x="745" y="954"/>
                    <a:pt x="842" y="915"/>
                    <a:pt x="918" y="839"/>
                  </a:cubicBezTo>
                  <a:cubicBezTo>
                    <a:pt x="1071" y="686"/>
                    <a:pt x="1145" y="459"/>
                    <a:pt x="992" y="306"/>
                  </a:cubicBezTo>
                  <a:cubicBezTo>
                    <a:pt x="918" y="227"/>
                    <a:pt x="839" y="227"/>
                    <a:pt x="839" y="153"/>
                  </a:cubicBezTo>
                  <a:cubicBezTo>
                    <a:pt x="686" y="74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7"/>
            <p:cNvSpPr/>
            <p:nvPr/>
          </p:nvSpPr>
          <p:spPr>
            <a:xfrm>
              <a:off x="3747179" y="791872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40" y="1"/>
                  </a:moveTo>
                  <a:cubicBezTo>
                    <a:pt x="386" y="1"/>
                    <a:pt x="233" y="1"/>
                    <a:pt x="154" y="74"/>
                  </a:cubicBezTo>
                  <a:cubicBezTo>
                    <a:pt x="1" y="154"/>
                    <a:pt x="1" y="380"/>
                    <a:pt x="154" y="460"/>
                  </a:cubicBezTo>
                  <a:lnTo>
                    <a:pt x="307" y="460"/>
                  </a:lnTo>
                  <a:cubicBezTo>
                    <a:pt x="386" y="460"/>
                    <a:pt x="540" y="460"/>
                    <a:pt x="613" y="380"/>
                  </a:cubicBezTo>
                  <a:cubicBezTo>
                    <a:pt x="693" y="307"/>
                    <a:pt x="693" y="154"/>
                    <a:pt x="613" y="74"/>
                  </a:cubicBezTo>
                  <a:cubicBezTo>
                    <a:pt x="540" y="74"/>
                    <a:pt x="540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7"/>
            <p:cNvSpPr/>
            <p:nvPr/>
          </p:nvSpPr>
          <p:spPr>
            <a:xfrm>
              <a:off x="3591556" y="847783"/>
              <a:ext cx="67814" cy="62959"/>
            </a:xfrm>
            <a:custGeom>
              <a:avLst/>
              <a:gdLst/>
              <a:ahLst/>
              <a:cxnLst/>
              <a:rect l="l" t="t" r="r" b="b"/>
              <a:pathLst>
                <a:path w="1299" h="1206" extrusionOk="0">
                  <a:moveTo>
                    <a:pt x="992" y="1"/>
                  </a:moveTo>
                  <a:cubicBezTo>
                    <a:pt x="766" y="1"/>
                    <a:pt x="533" y="1"/>
                    <a:pt x="380" y="74"/>
                  </a:cubicBezTo>
                  <a:cubicBezTo>
                    <a:pt x="153" y="227"/>
                    <a:pt x="74" y="381"/>
                    <a:pt x="74" y="613"/>
                  </a:cubicBezTo>
                  <a:cubicBezTo>
                    <a:pt x="0" y="840"/>
                    <a:pt x="153" y="1072"/>
                    <a:pt x="307" y="1146"/>
                  </a:cubicBezTo>
                  <a:cubicBezTo>
                    <a:pt x="420" y="1186"/>
                    <a:pt x="515" y="1205"/>
                    <a:pt x="610" y="1205"/>
                  </a:cubicBezTo>
                  <a:cubicBezTo>
                    <a:pt x="706" y="1205"/>
                    <a:pt x="802" y="1186"/>
                    <a:pt x="919" y="1146"/>
                  </a:cubicBezTo>
                  <a:cubicBezTo>
                    <a:pt x="1072" y="1072"/>
                    <a:pt x="1225" y="919"/>
                    <a:pt x="1298" y="687"/>
                  </a:cubicBezTo>
                  <a:lnTo>
                    <a:pt x="1298" y="460"/>
                  </a:lnTo>
                  <a:cubicBezTo>
                    <a:pt x="1298" y="307"/>
                    <a:pt x="1225" y="227"/>
                    <a:pt x="1145" y="154"/>
                  </a:cubicBezTo>
                  <a:cubicBezTo>
                    <a:pt x="1145" y="74"/>
                    <a:pt x="1072" y="74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7"/>
            <p:cNvSpPr/>
            <p:nvPr/>
          </p:nvSpPr>
          <p:spPr>
            <a:xfrm>
              <a:off x="3671429" y="85963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154" y="0"/>
                  </a:moveTo>
                  <a:cubicBezTo>
                    <a:pt x="74" y="80"/>
                    <a:pt x="1" y="233"/>
                    <a:pt x="74" y="307"/>
                  </a:cubicBezTo>
                  <a:cubicBezTo>
                    <a:pt x="154" y="386"/>
                    <a:pt x="227" y="386"/>
                    <a:pt x="380" y="386"/>
                  </a:cubicBezTo>
                  <a:cubicBezTo>
                    <a:pt x="460" y="386"/>
                    <a:pt x="460" y="307"/>
                    <a:pt x="534" y="233"/>
                  </a:cubicBezTo>
                  <a:cubicBezTo>
                    <a:pt x="534" y="154"/>
                    <a:pt x="46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7"/>
            <p:cNvSpPr/>
            <p:nvPr/>
          </p:nvSpPr>
          <p:spPr>
            <a:xfrm>
              <a:off x="3715229" y="847783"/>
              <a:ext cx="36178" cy="32994"/>
            </a:xfrm>
            <a:custGeom>
              <a:avLst/>
              <a:gdLst/>
              <a:ahLst/>
              <a:cxnLst/>
              <a:rect l="l" t="t" r="r" b="b"/>
              <a:pathLst>
                <a:path w="693" h="632" extrusionOk="0">
                  <a:moveTo>
                    <a:pt x="386" y="1"/>
                  </a:moveTo>
                  <a:cubicBezTo>
                    <a:pt x="307" y="74"/>
                    <a:pt x="233" y="74"/>
                    <a:pt x="154" y="154"/>
                  </a:cubicBezTo>
                  <a:cubicBezTo>
                    <a:pt x="1" y="307"/>
                    <a:pt x="80" y="613"/>
                    <a:pt x="307" y="613"/>
                  </a:cubicBezTo>
                  <a:cubicBezTo>
                    <a:pt x="333" y="626"/>
                    <a:pt x="362" y="632"/>
                    <a:pt x="391" y="632"/>
                  </a:cubicBezTo>
                  <a:cubicBezTo>
                    <a:pt x="533" y="632"/>
                    <a:pt x="692" y="495"/>
                    <a:pt x="692" y="307"/>
                  </a:cubicBezTo>
                  <a:cubicBezTo>
                    <a:pt x="692" y="227"/>
                    <a:pt x="692" y="227"/>
                    <a:pt x="613" y="154"/>
                  </a:cubicBezTo>
                  <a:cubicBezTo>
                    <a:pt x="613" y="154"/>
                    <a:pt x="539" y="74"/>
                    <a:pt x="460" y="74"/>
                  </a:cubicBezTo>
                  <a:cubicBezTo>
                    <a:pt x="307" y="7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7"/>
            <p:cNvSpPr/>
            <p:nvPr/>
          </p:nvSpPr>
          <p:spPr>
            <a:xfrm>
              <a:off x="3527657" y="851647"/>
              <a:ext cx="43800" cy="42756"/>
            </a:xfrm>
            <a:custGeom>
              <a:avLst/>
              <a:gdLst/>
              <a:ahLst/>
              <a:cxnLst/>
              <a:rect l="l" t="t" r="r" b="b"/>
              <a:pathLst>
                <a:path w="839" h="819" extrusionOk="0">
                  <a:moveTo>
                    <a:pt x="153" y="0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0" y="539"/>
                    <a:pt x="74" y="692"/>
                    <a:pt x="227" y="766"/>
                  </a:cubicBezTo>
                  <a:cubicBezTo>
                    <a:pt x="291" y="799"/>
                    <a:pt x="369" y="818"/>
                    <a:pt x="443" y="818"/>
                  </a:cubicBezTo>
                  <a:cubicBezTo>
                    <a:pt x="547" y="818"/>
                    <a:pt x="643" y="781"/>
                    <a:pt x="686" y="692"/>
                  </a:cubicBezTo>
                  <a:cubicBezTo>
                    <a:pt x="839" y="613"/>
                    <a:pt x="839" y="386"/>
                    <a:pt x="686" y="233"/>
                  </a:cubicBezTo>
                  <a:cubicBezTo>
                    <a:pt x="612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763154" y="823821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234" y="1"/>
                  </a:moveTo>
                  <a:cubicBezTo>
                    <a:pt x="154" y="74"/>
                    <a:pt x="80" y="154"/>
                    <a:pt x="80" y="307"/>
                  </a:cubicBezTo>
                  <a:cubicBezTo>
                    <a:pt x="1" y="460"/>
                    <a:pt x="80" y="613"/>
                    <a:pt x="234" y="686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84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7"/>
            <p:cNvSpPr/>
            <p:nvPr/>
          </p:nvSpPr>
          <p:spPr>
            <a:xfrm>
              <a:off x="3495655" y="875609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154" y="1"/>
                    <a:pt x="1" y="80"/>
                    <a:pt x="1" y="154"/>
                  </a:cubicBezTo>
                  <a:cubicBezTo>
                    <a:pt x="44" y="244"/>
                    <a:pt x="115" y="281"/>
                    <a:pt x="166" y="281"/>
                  </a:cubicBezTo>
                  <a:cubicBezTo>
                    <a:pt x="202" y="281"/>
                    <a:pt x="22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7"/>
            <p:cNvSpPr/>
            <p:nvPr/>
          </p:nvSpPr>
          <p:spPr>
            <a:xfrm>
              <a:off x="3671429" y="895760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613" y="0"/>
                  </a:moveTo>
                  <a:cubicBezTo>
                    <a:pt x="380" y="0"/>
                    <a:pt x="227" y="74"/>
                    <a:pt x="154" y="153"/>
                  </a:cubicBezTo>
                  <a:cubicBezTo>
                    <a:pt x="74" y="227"/>
                    <a:pt x="1" y="380"/>
                    <a:pt x="74" y="459"/>
                  </a:cubicBezTo>
                  <a:lnTo>
                    <a:pt x="74" y="612"/>
                  </a:lnTo>
                  <a:lnTo>
                    <a:pt x="154" y="612"/>
                  </a:lnTo>
                  <a:cubicBezTo>
                    <a:pt x="230" y="649"/>
                    <a:pt x="287" y="668"/>
                    <a:pt x="344" y="668"/>
                  </a:cubicBezTo>
                  <a:cubicBezTo>
                    <a:pt x="400" y="668"/>
                    <a:pt x="457" y="649"/>
                    <a:pt x="534" y="612"/>
                  </a:cubicBezTo>
                  <a:cubicBezTo>
                    <a:pt x="613" y="533"/>
                    <a:pt x="687" y="380"/>
                    <a:pt x="766" y="306"/>
                  </a:cubicBezTo>
                  <a:cubicBezTo>
                    <a:pt x="840" y="227"/>
                    <a:pt x="840" y="74"/>
                    <a:pt x="766" y="74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727393" y="894089"/>
              <a:ext cx="55964" cy="51213"/>
            </a:xfrm>
            <a:custGeom>
              <a:avLst/>
              <a:gdLst/>
              <a:ahLst/>
              <a:cxnLst/>
              <a:rect l="l" t="t" r="r" b="b"/>
              <a:pathLst>
                <a:path w="1072" h="981" extrusionOk="0">
                  <a:moveTo>
                    <a:pt x="531" y="1"/>
                  </a:moveTo>
                  <a:cubicBezTo>
                    <a:pt x="473" y="1"/>
                    <a:pt x="421" y="11"/>
                    <a:pt x="380" y="32"/>
                  </a:cubicBezTo>
                  <a:cubicBezTo>
                    <a:pt x="153" y="106"/>
                    <a:pt x="0" y="338"/>
                    <a:pt x="0" y="565"/>
                  </a:cubicBezTo>
                  <a:cubicBezTo>
                    <a:pt x="0" y="718"/>
                    <a:pt x="0" y="871"/>
                    <a:pt x="153" y="951"/>
                  </a:cubicBezTo>
                  <a:cubicBezTo>
                    <a:pt x="198" y="972"/>
                    <a:pt x="242" y="981"/>
                    <a:pt x="288" y="981"/>
                  </a:cubicBezTo>
                  <a:cubicBezTo>
                    <a:pt x="401" y="981"/>
                    <a:pt x="525" y="927"/>
                    <a:pt x="686" y="871"/>
                  </a:cubicBezTo>
                  <a:cubicBezTo>
                    <a:pt x="765" y="797"/>
                    <a:pt x="919" y="797"/>
                    <a:pt x="992" y="718"/>
                  </a:cubicBezTo>
                  <a:cubicBezTo>
                    <a:pt x="1072" y="565"/>
                    <a:pt x="1072" y="491"/>
                    <a:pt x="1072" y="338"/>
                  </a:cubicBezTo>
                  <a:cubicBezTo>
                    <a:pt x="1072" y="259"/>
                    <a:pt x="992" y="185"/>
                    <a:pt x="992" y="185"/>
                  </a:cubicBezTo>
                  <a:cubicBezTo>
                    <a:pt x="880" y="74"/>
                    <a:pt x="687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7"/>
            <p:cNvSpPr/>
            <p:nvPr/>
          </p:nvSpPr>
          <p:spPr>
            <a:xfrm>
              <a:off x="3779128" y="875609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154" y="1"/>
                    <a:pt x="81" y="80"/>
                  </a:cubicBezTo>
                  <a:cubicBezTo>
                    <a:pt x="1" y="154"/>
                    <a:pt x="8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7"/>
            <p:cNvSpPr/>
            <p:nvPr/>
          </p:nvSpPr>
          <p:spPr>
            <a:xfrm>
              <a:off x="3607531" y="922645"/>
              <a:ext cx="35865" cy="36021"/>
            </a:xfrm>
            <a:custGeom>
              <a:avLst/>
              <a:gdLst/>
              <a:ahLst/>
              <a:cxnLst/>
              <a:rect l="l" t="t" r="r" b="b"/>
              <a:pathLst>
                <a:path w="687" h="690" extrusionOk="0">
                  <a:moveTo>
                    <a:pt x="233" y="0"/>
                  </a:moveTo>
                  <a:cubicBezTo>
                    <a:pt x="174" y="0"/>
                    <a:pt x="115" y="19"/>
                    <a:pt x="74" y="97"/>
                  </a:cubicBezTo>
                  <a:cubicBezTo>
                    <a:pt x="1" y="97"/>
                    <a:pt x="1" y="171"/>
                    <a:pt x="1" y="250"/>
                  </a:cubicBezTo>
                  <a:cubicBezTo>
                    <a:pt x="1" y="404"/>
                    <a:pt x="74" y="557"/>
                    <a:pt x="227" y="630"/>
                  </a:cubicBezTo>
                  <a:cubicBezTo>
                    <a:pt x="267" y="670"/>
                    <a:pt x="343" y="690"/>
                    <a:pt x="420" y="690"/>
                  </a:cubicBezTo>
                  <a:cubicBezTo>
                    <a:pt x="496" y="690"/>
                    <a:pt x="573" y="670"/>
                    <a:pt x="613" y="630"/>
                  </a:cubicBezTo>
                  <a:cubicBezTo>
                    <a:pt x="686" y="557"/>
                    <a:pt x="686" y="404"/>
                    <a:pt x="686" y="250"/>
                  </a:cubicBezTo>
                  <a:cubicBezTo>
                    <a:pt x="686" y="171"/>
                    <a:pt x="613" y="171"/>
                    <a:pt x="613" y="97"/>
                  </a:cubicBezTo>
                  <a:cubicBezTo>
                    <a:pt x="533" y="97"/>
                    <a:pt x="460" y="18"/>
                    <a:pt x="380" y="18"/>
                  </a:cubicBezTo>
                  <a:cubicBezTo>
                    <a:pt x="344" y="18"/>
                    <a:pt x="289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3535644" y="910012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46" y="0"/>
                  </a:moveTo>
                  <a:cubicBezTo>
                    <a:pt x="406" y="0"/>
                    <a:pt x="414" y="55"/>
                    <a:pt x="306" y="107"/>
                  </a:cubicBezTo>
                  <a:cubicBezTo>
                    <a:pt x="227" y="186"/>
                    <a:pt x="153" y="186"/>
                    <a:pt x="74" y="260"/>
                  </a:cubicBezTo>
                  <a:cubicBezTo>
                    <a:pt x="74" y="339"/>
                    <a:pt x="0" y="413"/>
                    <a:pt x="0" y="413"/>
                  </a:cubicBezTo>
                  <a:cubicBezTo>
                    <a:pt x="0" y="566"/>
                    <a:pt x="74" y="646"/>
                    <a:pt x="227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765" y="492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8" y="10"/>
                    <a:pt x="463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7"/>
            <p:cNvSpPr/>
            <p:nvPr/>
          </p:nvSpPr>
          <p:spPr>
            <a:xfrm>
              <a:off x="3443607" y="86662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84" y="1"/>
                  </a:moveTo>
                  <a:cubicBezTo>
                    <a:pt x="103" y="1"/>
                    <a:pt x="0" y="126"/>
                    <a:pt x="0" y="252"/>
                  </a:cubicBezTo>
                  <a:lnTo>
                    <a:pt x="0" y="326"/>
                  </a:lnTo>
                  <a:cubicBezTo>
                    <a:pt x="0" y="405"/>
                    <a:pt x="80" y="405"/>
                    <a:pt x="80" y="479"/>
                  </a:cubicBezTo>
                  <a:cubicBezTo>
                    <a:pt x="233" y="479"/>
                    <a:pt x="386" y="479"/>
                    <a:pt x="459" y="326"/>
                  </a:cubicBezTo>
                  <a:cubicBezTo>
                    <a:pt x="459" y="173"/>
                    <a:pt x="386" y="20"/>
                    <a:pt x="233" y="20"/>
                  </a:cubicBezTo>
                  <a:cubicBezTo>
                    <a:pt x="218" y="6"/>
                    <a:pt x="202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7"/>
            <p:cNvSpPr/>
            <p:nvPr/>
          </p:nvSpPr>
          <p:spPr>
            <a:xfrm>
              <a:off x="3483544" y="907558"/>
              <a:ext cx="28138" cy="20203"/>
            </a:xfrm>
            <a:custGeom>
              <a:avLst/>
              <a:gdLst/>
              <a:ahLst/>
              <a:cxnLst/>
              <a:rect l="l" t="t" r="r" b="b"/>
              <a:pathLst>
                <a:path w="539" h="387" extrusionOk="0">
                  <a:moveTo>
                    <a:pt x="80" y="1"/>
                  </a:moveTo>
                  <a:cubicBezTo>
                    <a:pt x="0" y="80"/>
                    <a:pt x="0" y="233"/>
                    <a:pt x="80" y="307"/>
                  </a:cubicBezTo>
                  <a:cubicBezTo>
                    <a:pt x="153" y="386"/>
                    <a:pt x="306" y="386"/>
                    <a:pt x="386" y="386"/>
                  </a:cubicBezTo>
                  <a:cubicBezTo>
                    <a:pt x="459" y="386"/>
                    <a:pt x="459" y="386"/>
                    <a:pt x="459" y="307"/>
                  </a:cubicBezTo>
                  <a:cubicBezTo>
                    <a:pt x="539" y="307"/>
                    <a:pt x="459" y="233"/>
                    <a:pt x="459" y="154"/>
                  </a:cubicBezTo>
                  <a:cubicBezTo>
                    <a:pt x="386" y="80"/>
                    <a:pt x="30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7"/>
            <p:cNvSpPr/>
            <p:nvPr/>
          </p:nvSpPr>
          <p:spPr>
            <a:xfrm>
              <a:off x="3695444" y="666162"/>
              <a:ext cx="19838" cy="13939"/>
            </a:xfrm>
            <a:custGeom>
              <a:avLst/>
              <a:gdLst/>
              <a:ahLst/>
              <a:cxnLst/>
              <a:rect l="l" t="t" r="r" b="b"/>
              <a:pathLst>
                <a:path w="380" h="267" extrusionOk="0">
                  <a:moveTo>
                    <a:pt x="152" y="1"/>
                  </a:moveTo>
                  <a:cubicBezTo>
                    <a:pt x="126" y="1"/>
                    <a:pt x="100" y="9"/>
                    <a:pt x="74" y="33"/>
                  </a:cubicBezTo>
                  <a:cubicBezTo>
                    <a:pt x="74" y="33"/>
                    <a:pt x="0" y="113"/>
                    <a:pt x="0" y="186"/>
                  </a:cubicBezTo>
                  <a:cubicBezTo>
                    <a:pt x="74" y="266"/>
                    <a:pt x="153" y="266"/>
                    <a:pt x="227" y="266"/>
                  </a:cubicBezTo>
                  <a:cubicBezTo>
                    <a:pt x="227" y="266"/>
                    <a:pt x="306" y="186"/>
                    <a:pt x="380" y="186"/>
                  </a:cubicBezTo>
                  <a:lnTo>
                    <a:pt x="380" y="33"/>
                  </a:lnTo>
                  <a:lnTo>
                    <a:pt x="306" y="33"/>
                  </a:lnTo>
                  <a:cubicBezTo>
                    <a:pt x="253" y="33"/>
                    <a:pt x="203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7"/>
            <p:cNvSpPr/>
            <p:nvPr/>
          </p:nvSpPr>
          <p:spPr>
            <a:xfrm>
              <a:off x="3779128" y="735960"/>
              <a:ext cx="20203" cy="18898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6" y="362"/>
                    <a:pt x="194" y="343"/>
                    <a:pt x="234" y="306"/>
                  </a:cubicBezTo>
                  <a:cubicBezTo>
                    <a:pt x="307" y="306"/>
                    <a:pt x="387" y="153"/>
                    <a:pt x="307" y="7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7"/>
            <p:cNvSpPr/>
            <p:nvPr/>
          </p:nvSpPr>
          <p:spPr>
            <a:xfrm>
              <a:off x="3527657" y="652954"/>
              <a:ext cx="19838" cy="14983"/>
            </a:xfrm>
            <a:custGeom>
              <a:avLst/>
              <a:gdLst/>
              <a:ahLst/>
              <a:cxnLst/>
              <a:rect l="l" t="t" r="r" b="b"/>
              <a:pathLst>
                <a:path w="380" h="287" extrusionOk="0">
                  <a:moveTo>
                    <a:pt x="113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213"/>
                  </a:lnTo>
                  <a:cubicBezTo>
                    <a:pt x="74" y="286"/>
                    <a:pt x="153" y="286"/>
                    <a:pt x="227" y="286"/>
                  </a:cubicBezTo>
                  <a:cubicBezTo>
                    <a:pt x="306" y="286"/>
                    <a:pt x="380" y="286"/>
                    <a:pt x="380" y="213"/>
                  </a:cubicBezTo>
                  <a:cubicBezTo>
                    <a:pt x="380" y="133"/>
                    <a:pt x="306" y="60"/>
                    <a:pt x="227" y="60"/>
                  </a:cubicBezTo>
                  <a:cubicBezTo>
                    <a:pt x="190" y="20"/>
                    <a:pt x="152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3423769" y="775897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74" y="307"/>
                    <a:pt x="227" y="307"/>
                    <a:pt x="307" y="307"/>
                  </a:cubicBezTo>
                  <a:lnTo>
                    <a:pt x="307" y="74"/>
                  </a:ln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7"/>
            <p:cNvSpPr/>
            <p:nvPr/>
          </p:nvSpPr>
          <p:spPr>
            <a:xfrm>
              <a:off x="3519669" y="541079"/>
              <a:ext cx="27825" cy="51109"/>
            </a:xfrm>
            <a:custGeom>
              <a:avLst/>
              <a:gdLst/>
              <a:ahLst/>
              <a:cxnLst/>
              <a:rect l="l" t="t" r="r" b="b"/>
              <a:pathLst>
                <a:path w="533" h="979" extrusionOk="0">
                  <a:moveTo>
                    <a:pt x="152" y="1"/>
                  </a:moveTo>
                  <a:cubicBezTo>
                    <a:pt x="133" y="1"/>
                    <a:pt x="113" y="20"/>
                    <a:pt x="73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153" y="366"/>
                    <a:pt x="227" y="672"/>
                    <a:pt x="306" y="899"/>
                  </a:cubicBezTo>
                  <a:lnTo>
                    <a:pt x="380" y="979"/>
                  </a:lnTo>
                  <a:lnTo>
                    <a:pt x="459" y="979"/>
                  </a:lnTo>
                  <a:cubicBezTo>
                    <a:pt x="533" y="979"/>
                    <a:pt x="533" y="899"/>
                    <a:pt x="533" y="825"/>
                  </a:cubicBezTo>
                  <a:cubicBezTo>
                    <a:pt x="459" y="593"/>
                    <a:pt x="380" y="287"/>
                    <a:pt x="227" y="60"/>
                  </a:cubicBezTo>
                  <a:cubicBezTo>
                    <a:pt x="190" y="20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7"/>
            <p:cNvSpPr/>
            <p:nvPr/>
          </p:nvSpPr>
          <p:spPr>
            <a:xfrm>
              <a:off x="3483544" y="714139"/>
              <a:ext cx="20151" cy="25685"/>
            </a:xfrm>
            <a:custGeom>
              <a:avLst/>
              <a:gdLst/>
              <a:ahLst/>
              <a:cxnLst/>
              <a:rect l="l" t="t" r="r" b="b"/>
              <a:pathLst>
                <a:path w="386" h="492" extrusionOk="0">
                  <a:moveTo>
                    <a:pt x="234" y="0"/>
                  </a:moveTo>
                  <a:cubicBezTo>
                    <a:pt x="189" y="0"/>
                    <a:pt x="153" y="33"/>
                    <a:pt x="153" y="33"/>
                  </a:cubicBezTo>
                  <a:lnTo>
                    <a:pt x="0" y="339"/>
                  </a:lnTo>
                  <a:cubicBezTo>
                    <a:pt x="0" y="418"/>
                    <a:pt x="0" y="492"/>
                    <a:pt x="80" y="492"/>
                  </a:cubicBezTo>
                  <a:cubicBezTo>
                    <a:pt x="153" y="492"/>
                    <a:pt x="153" y="492"/>
                    <a:pt x="233" y="418"/>
                  </a:cubicBezTo>
                  <a:lnTo>
                    <a:pt x="306" y="186"/>
                  </a:lnTo>
                  <a:cubicBezTo>
                    <a:pt x="386" y="112"/>
                    <a:pt x="386" y="33"/>
                    <a:pt x="306" y="33"/>
                  </a:cubicBezTo>
                  <a:cubicBezTo>
                    <a:pt x="282" y="8"/>
                    <a:pt x="25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3547443" y="810091"/>
              <a:ext cx="16027" cy="49595"/>
            </a:xfrm>
            <a:custGeom>
              <a:avLst/>
              <a:gdLst/>
              <a:ahLst/>
              <a:cxnLst/>
              <a:rect l="l" t="t" r="r" b="b"/>
              <a:pathLst>
                <a:path w="307" h="950" extrusionOk="0">
                  <a:moveTo>
                    <a:pt x="167" y="1"/>
                  </a:moveTo>
                  <a:cubicBezTo>
                    <a:pt x="117" y="1"/>
                    <a:pt x="80" y="54"/>
                    <a:pt x="80" y="111"/>
                  </a:cubicBezTo>
                  <a:lnTo>
                    <a:pt x="1" y="796"/>
                  </a:lnTo>
                  <a:cubicBezTo>
                    <a:pt x="1" y="876"/>
                    <a:pt x="1" y="949"/>
                    <a:pt x="80" y="949"/>
                  </a:cubicBezTo>
                  <a:cubicBezTo>
                    <a:pt x="154" y="949"/>
                    <a:pt x="154" y="876"/>
                    <a:pt x="233" y="876"/>
                  </a:cubicBezTo>
                  <a:lnTo>
                    <a:pt x="307" y="111"/>
                  </a:lnTo>
                  <a:cubicBezTo>
                    <a:pt x="307" y="31"/>
                    <a:pt x="233" y="31"/>
                    <a:pt x="233" y="31"/>
                  </a:cubicBezTo>
                  <a:cubicBezTo>
                    <a:pt x="210" y="10"/>
                    <a:pt x="188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7"/>
            <p:cNvSpPr/>
            <p:nvPr/>
          </p:nvSpPr>
          <p:spPr>
            <a:xfrm>
              <a:off x="3639480" y="791872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74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74" y="613"/>
                  </a:lnTo>
                  <a:cubicBezTo>
                    <a:pt x="74" y="613"/>
                    <a:pt x="154" y="686"/>
                    <a:pt x="227" y="686"/>
                  </a:cubicBezTo>
                  <a:cubicBezTo>
                    <a:pt x="307" y="686"/>
                    <a:pt x="307" y="613"/>
                    <a:pt x="307" y="533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3739192" y="726250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166" y="0"/>
                  </a:moveTo>
                  <a:cubicBezTo>
                    <a:pt x="117" y="0"/>
                    <a:pt x="80" y="55"/>
                    <a:pt x="80" y="107"/>
                  </a:cubicBezTo>
                  <a:cubicBezTo>
                    <a:pt x="1" y="107"/>
                    <a:pt x="80" y="186"/>
                    <a:pt x="80" y="186"/>
                  </a:cubicBezTo>
                  <a:cubicBezTo>
                    <a:pt x="307" y="339"/>
                    <a:pt x="460" y="413"/>
                    <a:pt x="539" y="645"/>
                  </a:cubicBezTo>
                  <a:lnTo>
                    <a:pt x="693" y="645"/>
                  </a:lnTo>
                  <a:cubicBezTo>
                    <a:pt x="766" y="645"/>
                    <a:pt x="766" y="566"/>
                    <a:pt x="693" y="492"/>
                  </a:cubicBezTo>
                  <a:cubicBezTo>
                    <a:pt x="613" y="339"/>
                    <a:pt x="460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3667305" y="518370"/>
              <a:ext cx="28191" cy="49856"/>
            </a:xfrm>
            <a:custGeom>
              <a:avLst/>
              <a:gdLst/>
              <a:ahLst/>
              <a:cxnLst/>
              <a:rect l="l" t="t" r="r" b="b"/>
              <a:pathLst>
                <a:path w="540" h="955" extrusionOk="0">
                  <a:moveTo>
                    <a:pt x="437" y="1"/>
                  </a:moveTo>
                  <a:cubicBezTo>
                    <a:pt x="410" y="1"/>
                    <a:pt x="359" y="36"/>
                    <a:pt x="306" y="36"/>
                  </a:cubicBezTo>
                  <a:cubicBezTo>
                    <a:pt x="153" y="263"/>
                    <a:pt x="80" y="569"/>
                    <a:pt x="0" y="801"/>
                  </a:cubicBezTo>
                  <a:cubicBezTo>
                    <a:pt x="0" y="875"/>
                    <a:pt x="0" y="954"/>
                    <a:pt x="80" y="954"/>
                  </a:cubicBezTo>
                  <a:cubicBezTo>
                    <a:pt x="153" y="954"/>
                    <a:pt x="153" y="954"/>
                    <a:pt x="233" y="875"/>
                  </a:cubicBezTo>
                  <a:cubicBezTo>
                    <a:pt x="233" y="648"/>
                    <a:pt x="386" y="416"/>
                    <a:pt x="539" y="189"/>
                  </a:cubicBezTo>
                  <a:cubicBezTo>
                    <a:pt x="539" y="110"/>
                    <a:pt x="539" y="36"/>
                    <a:pt x="459" y="36"/>
                  </a:cubicBezTo>
                  <a:cubicBezTo>
                    <a:pt x="459" y="10"/>
                    <a:pt x="451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3775317" y="571984"/>
              <a:ext cx="32002" cy="28191"/>
            </a:xfrm>
            <a:custGeom>
              <a:avLst/>
              <a:gdLst/>
              <a:ahLst/>
              <a:cxnLst/>
              <a:rect l="l" t="t" r="r" b="b"/>
              <a:pathLst>
                <a:path w="613" h="540" extrusionOk="0">
                  <a:moveTo>
                    <a:pt x="380" y="1"/>
                  </a:moveTo>
                  <a:cubicBezTo>
                    <a:pt x="227" y="80"/>
                    <a:pt x="154" y="233"/>
                    <a:pt x="1" y="387"/>
                  </a:cubicBezTo>
                  <a:cubicBezTo>
                    <a:pt x="1" y="387"/>
                    <a:pt x="1" y="460"/>
                    <a:pt x="74" y="540"/>
                  </a:cubicBezTo>
                  <a:cubicBezTo>
                    <a:pt x="154" y="540"/>
                    <a:pt x="154" y="540"/>
                    <a:pt x="227" y="460"/>
                  </a:cubicBezTo>
                  <a:cubicBezTo>
                    <a:pt x="307" y="387"/>
                    <a:pt x="380" y="307"/>
                    <a:pt x="533" y="233"/>
                  </a:cubicBezTo>
                  <a:cubicBezTo>
                    <a:pt x="533" y="154"/>
                    <a:pt x="613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3855191" y="68004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0"/>
                    <a:pt x="1" y="73"/>
                  </a:cubicBezTo>
                  <a:cubicBezTo>
                    <a:pt x="1" y="153"/>
                    <a:pt x="74" y="227"/>
                    <a:pt x="154" y="227"/>
                  </a:cubicBezTo>
                  <a:lnTo>
                    <a:pt x="613" y="227"/>
                  </a:lnTo>
                  <a:cubicBezTo>
                    <a:pt x="687" y="227"/>
                    <a:pt x="766" y="153"/>
                    <a:pt x="766" y="73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3855191" y="779760"/>
              <a:ext cx="11903" cy="28138"/>
            </a:xfrm>
            <a:custGeom>
              <a:avLst/>
              <a:gdLst/>
              <a:ahLst/>
              <a:cxnLst/>
              <a:rect l="l" t="t" r="r" b="b"/>
              <a:pathLst>
                <a:path w="228" h="53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1" y="459"/>
                  </a:lnTo>
                  <a:cubicBezTo>
                    <a:pt x="1" y="539"/>
                    <a:pt x="74" y="539"/>
                    <a:pt x="154" y="539"/>
                  </a:cubicBezTo>
                  <a:cubicBezTo>
                    <a:pt x="227" y="539"/>
                    <a:pt x="227" y="539"/>
                    <a:pt x="227" y="459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3747179" y="851647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80" y="0"/>
                  </a:moveTo>
                  <a:cubicBezTo>
                    <a:pt x="1" y="80"/>
                    <a:pt x="80" y="153"/>
                    <a:pt x="80" y="153"/>
                  </a:cubicBezTo>
                  <a:cubicBezTo>
                    <a:pt x="154" y="233"/>
                    <a:pt x="233" y="307"/>
                    <a:pt x="233" y="386"/>
                  </a:cubicBezTo>
                  <a:cubicBezTo>
                    <a:pt x="233" y="460"/>
                    <a:pt x="233" y="539"/>
                    <a:pt x="307" y="539"/>
                  </a:cubicBezTo>
                  <a:cubicBezTo>
                    <a:pt x="386" y="539"/>
                    <a:pt x="460" y="460"/>
                    <a:pt x="460" y="386"/>
                  </a:cubicBezTo>
                  <a:cubicBezTo>
                    <a:pt x="386" y="233"/>
                    <a:pt x="307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3703431" y="891583"/>
              <a:ext cx="27825" cy="32002"/>
            </a:xfrm>
            <a:custGeom>
              <a:avLst/>
              <a:gdLst/>
              <a:ahLst/>
              <a:cxnLst/>
              <a:rect l="l" t="t" r="r" b="b"/>
              <a:pathLst>
                <a:path w="533" h="613" extrusionOk="0">
                  <a:moveTo>
                    <a:pt x="227" y="1"/>
                  </a:moveTo>
                  <a:cubicBezTo>
                    <a:pt x="153" y="1"/>
                    <a:pt x="74" y="1"/>
                    <a:pt x="0" y="80"/>
                  </a:cubicBezTo>
                  <a:cubicBezTo>
                    <a:pt x="0" y="80"/>
                    <a:pt x="0" y="154"/>
                    <a:pt x="74" y="233"/>
                  </a:cubicBezTo>
                  <a:cubicBezTo>
                    <a:pt x="153" y="307"/>
                    <a:pt x="227" y="386"/>
                    <a:pt x="306" y="539"/>
                  </a:cubicBezTo>
                  <a:cubicBezTo>
                    <a:pt x="306" y="613"/>
                    <a:pt x="306" y="613"/>
                    <a:pt x="380" y="613"/>
                  </a:cubicBezTo>
                  <a:cubicBezTo>
                    <a:pt x="459" y="613"/>
                    <a:pt x="533" y="539"/>
                    <a:pt x="459" y="460"/>
                  </a:cubicBezTo>
                  <a:cubicBezTo>
                    <a:pt x="459" y="307"/>
                    <a:pt x="306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3603354" y="898005"/>
              <a:ext cx="24067" cy="41555"/>
            </a:xfrm>
            <a:custGeom>
              <a:avLst/>
              <a:gdLst/>
              <a:ahLst/>
              <a:cxnLst/>
              <a:rect l="l" t="t" r="r" b="b"/>
              <a:pathLst>
                <a:path w="461" h="796" extrusionOk="0">
                  <a:moveTo>
                    <a:pt x="320" y="0"/>
                  </a:moveTo>
                  <a:cubicBezTo>
                    <a:pt x="271" y="0"/>
                    <a:pt x="234" y="54"/>
                    <a:pt x="234" y="110"/>
                  </a:cubicBezTo>
                  <a:lnTo>
                    <a:pt x="1" y="643"/>
                  </a:lnTo>
                  <a:cubicBezTo>
                    <a:pt x="1" y="643"/>
                    <a:pt x="1" y="722"/>
                    <a:pt x="81" y="796"/>
                  </a:cubicBezTo>
                  <a:lnTo>
                    <a:pt x="154" y="796"/>
                  </a:lnTo>
                  <a:lnTo>
                    <a:pt x="234" y="722"/>
                  </a:lnTo>
                  <a:lnTo>
                    <a:pt x="460" y="184"/>
                  </a:lnTo>
                  <a:cubicBezTo>
                    <a:pt x="460" y="110"/>
                    <a:pt x="460" y="31"/>
                    <a:pt x="387" y="31"/>
                  </a:cubicBezTo>
                  <a:cubicBezTo>
                    <a:pt x="364" y="9"/>
                    <a:pt x="341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3451594" y="819697"/>
              <a:ext cx="16027" cy="28138"/>
            </a:xfrm>
            <a:custGeom>
              <a:avLst/>
              <a:gdLst/>
              <a:ahLst/>
              <a:cxnLst/>
              <a:rect l="l" t="t" r="r" b="b"/>
              <a:pathLst>
                <a:path w="307" h="539" extrusionOk="0">
                  <a:moveTo>
                    <a:pt x="233" y="0"/>
                  </a:moveTo>
                  <a:cubicBezTo>
                    <a:pt x="153" y="0"/>
                    <a:pt x="80" y="80"/>
                    <a:pt x="80" y="153"/>
                  </a:cubicBezTo>
                  <a:cubicBezTo>
                    <a:pt x="80" y="233"/>
                    <a:pt x="80" y="306"/>
                    <a:pt x="0" y="386"/>
                  </a:cubicBezTo>
                  <a:cubicBezTo>
                    <a:pt x="0" y="459"/>
                    <a:pt x="0" y="539"/>
                    <a:pt x="80" y="539"/>
                  </a:cubicBezTo>
                  <a:lnTo>
                    <a:pt x="153" y="539"/>
                  </a:lnTo>
                  <a:cubicBezTo>
                    <a:pt x="153" y="539"/>
                    <a:pt x="233" y="539"/>
                    <a:pt x="233" y="459"/>
                  </a:cubicBezTo>
                  <a:cubicBezTo>
                    <a:pt x="306" y="386"/>
                    <a:pt x="306" y="233"/>
                    <a:pt x="306" y="153"/>
                  </a:cubicBezTo>
                  <a:cubicBezTo>
                    <a:pt x="306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395630" y="642200"/>
              <a:ext cx="36178" cy="21874"/>
            </a:xfrm>
            <a:custGeom>
              <a:avLst/>
              <a:gdLst/>
              <a:ahLst/>
              <a:cxnLst/>
              <a:rect l="l" t="t" r="r" b="b"/>
              <a:pathLst>
                <a:path w="693" h="419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lnTo>
                    <a:pt x="460" y="419"/>
                  </a:lnTo>
                  <a:lnTo>
                    <a:pt x="539" y="419"/>
                  </a:lnTo>
                  <a:cubicBezTo>
                    <a:pt x="613" y="419"/>
                    <a:pt x="613" y="419"/>
                    <a:pt x="613" y="339"/>
                  </a:cubicBezTo>
                  <a:cubicBezTo>
                    <a:pt x="693" y="339"/>
                    <a:pt x="613" y="266"/>
                    <a:pt x="613" y="186"/>
                  </a:cubicBezTo>
                  <a:lnTo>
                    <a:pt x="154" y="33"/>
                  </a:ln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3427580" y="576161"/>
              <a:ext cx="16079" cy="24014"/>
            </a:xfrm>
            <a:custGeom>
              <a:avLst/>
              <a:gdLst/>
              <a:ahLst/>
              <a:cxnLst/>
              <a:rect l="l" t="t" r="r" b="b"/>
              <a:pathLst>
                <a:path w="308" h="460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cubicBezTo>
                    <a:pt x="1" y="227"/>
                    <a:pt x="81" y="307"/>
                    <a:pt x="81" y="380"/>
                  </a:cubicBezTo>
                  <a:cubicBezTo>
                    <a:pt x="81" y="460"/>
                    <a:pt x="154" y="460"/>
                    <a:pt x="154" y="460"/>
                  </a:cubicBezTo>
                  <a:lnTo>
                    <a:pt x="234" y="460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34" y="227"/>
                    <a:pt x="234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3603354" y="460161"/>
              <a:ext cx="16079" cy="28138"/>
            </a:xfrm>
            <a:custGeom>
              <a:avLst/>
              <a:gdLst/>
              <a:ahLst/>
              <a:cxnLst/>
              <a:rect l="l" t="t" r="r" b="b"/>
              <a:pathLst>
                <a:path w="308" h="539" extrusionOk="0">
                  <a:moveTo>
                    <a:pt x="81" y="0"/>
                  </a:moveTo>
                  <a:cubicBezTo>
                    <a:pt x="81" y="0"/>
                    <a:pt x="1" y="80"/>
                    <a:pt x="1" y="153"/>
                  </a:cubicBezTo>
                  <a:lnTo>
                    <a:pt x="81" y="459"/>
                  </a:lnTo>
                  <a:cubicBezTo>
                    <a:pt x="81" y="539"/>
                    <a:pt x="81" y="539"/>
                    <a:pt x="154" y="539"/>
                  </a:cubicBezTo>
                  <a:cubicBezTo>
                    <a:pt x="234" y="539"/>
                    <a:pt x="307" y="459"/>
                    <a:pt x="234" y="459"/>
                  </a:cubicBezTo>
                  <a:lnTo>
                    <a:pt x="234" y="153"/>
                  </a:lnTo>
                  <a:cubicBezTo>
                    <a:pt x="234" y="80"/>
                    <a:pt x="15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611394" y="646220"/>
              <a:ext cx="20151" cy="25841"/>
            </a:xfrm>
            <a:custGeom>
              <a:avLst/>
              <a:gdLst/>
              <a:ahLst/>
              <a:cxnLst/>
              <a:rect l="l" t="t" r="r" b="b"/>
              <a:pathLst>
                <a:path w="386" h="49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0" y="36"/>
                    <a:pt x="0" y="109"/>
                    <a:pt x="0" y="109"/>
                  </a:cubicBezTo>
                  <a:lnTo>
                    <a:pt x="153" y="415"/>
                  </a:lnTo>
                  <a:lnTo>
                    <a:pt x="233" y="495"/>
                  </a:lnTo>
                  <a:lnTo>
                    <a:pt x="306" y="495"/>
                  </a:lnTo>
                  <a:cubicBezTo>
                    <a:pt x="306" y="415"/>
                    <a:pt x="386" y="415"/>
                    <a:pt x="306" y="342"/>
                  </a:cubicBezTo>
                  <a:lnTo>
                    <a:pt x="233" y="36"/>
                  </a:ln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3559606" y="699834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533" y="1"/>
                  </a:moveTo>
                  <a:cubicBezTo>
                    <a:pt x="380" y="154"/>
                    <a:pt x="227" y="233"/>
                    <a:pt x="74" y="386"/>
                  </a:cubicBezTo>
                  <a:cubicBezTo>
                    <a:pt x="0" y="460"/>
                    <a:pt x="0" y="539"/>
                    <a:pt x="74" y="539"/>
                  </a:cubicBezTo>
                  <a:cubicBezTo>
                    <a:pt x="74" y="613"/>
                    <a:pt x="74" y="613"/>
                    <a:pt x="153" y="613"/>
                  </a:cubicBezTo>
                  <a:cubicBezTo>
                    <a:pt x="153" y="613"/>
                    <a:pt x="227" y="613"/>
                    <a:pt x="227" y="539"/>
                  </a:cubicBezTo>
                  <a:cubicBezTo>
                    <a:pt x="380" y="460"/>
                    <a:pt x="533" y="307"/>
                    <a:pt x="686" y="233"/>
                  </a:cubicBezTo>
                  <a:cubicBezTo>
                    <a:pt x="765" y="233"/>
                    <a:pt x="765" y="154"/>
                    <a:pt x="686" y="80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3683280" y="691847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7" y="1"/>
                  </a:moveTo>
                  <a:cubicBezTo>
                    <a:pt x="233" y="1"/>
                    <a:pt x="153" y="1"/>
                    <a:pt x="153" y="80"/>
                  </a:cubicBezTo>
                  <a:lnTo>
                    <a:pt x="80" y="307"/>
                  </a:lnTo>
                  <a:cubicBezTo>
                    <a:pt x="0" y="386"/>
                    <a:pt x="0" y="386"/>
                    <a:pt x="80" y="460"/>
                  </a:cubicBezTo>
                  <a:lnTo>
                    <a:pt x="153" y="460"/>
                  </a:lnTo>
                  <a:cubicBezTo>
                    <a:pt x="153" y="460"/>
                    <a:pt x="233" y="460"/>
                    <a:pt x="233" y="386"/>
                  </a:cubicBezTo>
                  <a:lnTo>
                    <a:pt x="307" y="154"/>
                  </a:lnTo>
                  <a:cubicBezTo>
                    <a:pt x="386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3755166" y="47227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1" y="74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859054" y="581016"/>
              <a:ext cx="28191" cy="35134"/>
            </a:xfrm>
            <a:custGeom>
              <a:avLst/>
              <a:gdLst/>
              <a:ahLst/>
              <a:cxnLst/>
              <a:rect l="l" t="t" r="r" b="b"/>
              <a:pathLst>
                <a:path w="540" h="673" extrusionOk="0">
                  <a:moveTo>
                    <a:pt x="356" y="1"/>
                  </a:moveTo>
                  <a:cubicBezTo>
                    <a:pt x="326" y="1"/>
                    <a:pt x="307" y="21"/>
                    <a:pt x="307" y="60"/>
                  </a:cubicBezTo>
                  <a:cubicBezTo>
                    <a:pt x="153" y="214"/>
                    <a:pt x="80" y="287"/>
                    <a:pt x="0" y="520"/>
                  </a:cubicBezTo>
                  <a:cubicBezTo>
                    <a:pt x="0" y="520"/>
                    <a:pt x="0" y="593"/>
                    <a:pt x="80" y="673"/>
                  </a:cubicBezTo>
                  <a:cubicBezTo>
                    <a:pt x="153" y="673"/>
                    <a:pt x="153" y="593"/>
                    <a:pt x="233" y="593"/>
                  </a:cubicBezTo>
                  <a:cubicBezTo>
                    <a:pt x="233" y="440"/>
                    <a:pt x="386" y="287"/>
                    <a:pt x="460" y="214"/>
                  </a:cubicBezTo>
                  <a:cubicBezTo>
                    <a:pt x="539" y="214"/>
                    <a:pt x="539" y="134"/>
                    <a:pt x="460" y="60"/>
                  </a:cubicBezTo>
                  <a:cubicBezTo>
                    <a:pt x="423" y="21"/>
                    <a:pt x="385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07267" y="819697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74" y="0"/>
                  </a:moveTo>
                  <a:cubicBezTo>
                    <a:pt x="1" y="80"/>
                    <a:pt x="1" y="153"/>
                    <a:pt x="74" y="233"/>
                  </a:cubicBezTo>
                  <a:lnTo>
                    <a:pt x="380" y="539"/>
                  </a:lnTo>
                  <a:cubicBezTo>
                    <a:pt x="380" y="612"/>
                    <a:pt x="460" y="612"/>
                    <a:pt x="460" y="612"/>
                  </a:cubicBezTo>
                  <a:cubicBezTo>
                    <a:pt x="460" y="612"/>
                    <a:pt x="533" y="612"/>
                    <a:pt x="533" y="539"/>
                  </a:cubicBezTo>
                  <a:cubicBezTo>
                    <a:pt x="613" y="539"/>
                    <a:pt x="613" y="459"/>
                    <a:pt x="533" y="386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3539455" y="903747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lnTo>
                    <a:pt x="80" y="306"/>
                  </a:lnTo>
                  <a:cubicBezTo>
                    <a:pt x="1" y="380"/>
                    <a:pt x="80" y="459"/>
                    <a:pt x="80" y="459"/>
                  </a:cubicBezTo>
                  <a:lnTo>
                    <a:pt x="233" y="459"/>
                  </a:lnTo>
                  <a:lnTo>
                    <a:pt x="386" y="153"/>
                  </a:lnTo>
                  <a:cubicBezTo>
                    <a:pt x="460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695444" y="787748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27" y="0"/>
                  </a:moveTo>
                  <a:cubicBezTo>
                    <a:pt x="153" y="0"/>
                    <a:pt x="74" y="0"/>
                    <a:pt x="74" y="80"/>
                  </a:cubicBezTo>
                  <a:cubicBezTo>
                    <a:pt x="0" y="80"/>
                    <a:pt x="74" y="153"/>
                    <a:pt x="74" y="233"/>
                  </a:cubicBezTo>
                  <a:cubicBezTo>
                    <a:pt x="153" y="233"/>
                    <a:pt x="227" y="306"/>
                    <a:pt x="227" y="386"/>
                  </a:cubicBezTo>
                  <a:cubicBezTo>
                    <a:pt x="227" y="386"/>
                    <a:pt x="227" y="459"/>
                    <a:pt x="306" y="459"/>
                  </a:cubicBezTo>
                  <a:cubicBezTo>
                    <a:pt x="380" y="459"/>
                    <a:pt x="459" y="386"/>
                    <a:pt x="459" y="306"/>
                  </a:cubicBezTo>
                  <a:cubicBezTo>
                    <a:pt x="380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2664760" y="626330"/>
              <a:ext cx="822960" cy="561465"/>
            </a:xfrm>
            <a:custGeom>
              <a:avLst/>
              <a:gdLst/>
              <a:ahLst/>
              <a:cxnLst/>
              <a:rect l="l" t="t" r="r" b="b"/>
              <a:pathLst>
                <a:path w="15764" h="10755" extrusionOk="0">
                  <a:moveTo>
                    <a:pt x="6429" y="1"/>
                  </a:moveTo>
                  <a:cubicBezTo>
                    <a:pt x="6360" y="1"/>
                    <a:pt x="6284" y="10"/>
                    <a:pt x="6195" y="31"/>
                  </a:cubicBezTo>
                  <a:cubicBezTo>
                    <a:pt x="5969" y="111"/>
                    <a:pt x="5736" y="184"/>
                    <a:pt x="5510" y="337"/>
                  </a:cubicBezTo>
                  <a:lnTo>
                    <a:pt x="4818" y="796"/>
                  </a:lnTo>
                  <a:cubicBezTo>
                    <a:pt x="4438" y="949"/>
                    <a:pt x="4206" y="1102"/>
                    <a:pt x="3826" y="1102"/>
                  </a:cubicBezTo>
                  <a:cubicBezTo>
                    <a:pt x="3767" y="1093"/>
                    <a:pt x="3713" y="1089"/>
                    <a:pt x="3663" y="1089"/>
                  </a:cubicBezTo>
                  <a:cubicBezTo>
                    <a:pt x="3325" y="1089"/>
                    <a:pt x="3175" y="1295"/>
                    <a:pt x="2908" y="1562"/>
                  </a:cubicBezTo>
                  <a:cubicBezTo>
                    <a:pt x="2602" y="1794"/>
                    <a:pt x="2216" y="1868"/>
                    <a:pt x="1837" y="2100"/>
                  </a:cubicBezTo>
                  <a:cubicBezTo>
                    <a:pt x="1531" y="2406"/>
                    <a:pt x="1224" y="2713"/>
                    <a:pt x="992" y="3019"/>
                  </a:cubicBezTo>
                  <a:cubicBezTo>
                    <a:pt x="765" y="3325"/>
                    <a:pt x="533" y="3704"/>
                    <a:pt x="459" y="4010"/>
                  </a:cubicBezTo>
                  <a:lnTo>
                    <a:pt x="459" y="4623"/>
                  </a:lnTo>
                  <a:cubicBezTo>
                    <a:pt x="459" y="4855"/>
                    <a:pt x="306" y="5082"/>
                    <a:pt x="227" y="5314"/>
                  </a:cubicBezTo>
                  <a:cubicBezTo>
                    <a:pt x="0" y="6000"/>
                    <a:pt x="306" y="6998"/>
                    <a:pt x="918" y="7457"/>
                  </a:cubicBezTo>
                  <a:cubicBezTo>
                    <a:pt x="1224" y="7610"/>
                    <a:pt x="1377" y="7836"/>
                    <a:pt x="1604" y="8143"/>
                  </a:cubicBezTo>
                  <a:cubicBezTo>
                    <a:pt x="1837" y="8528"/>
                    <a:pt x="2216" y="8449"/>
                    <a:pt x="2522" y="8681"/>
                  </a:cubicBezTo>
                  <a:cubicBezTo>
                    <a:pt x="2828" y="8908"/>
                    <a:pt x="3134" y="8987"/>
                    <a:pt x="3287" y="9447"/>
                  </a:cubicBezTo>
                  <a:cubicBezTo>
                    <a:pt x="3346" y="9671"/>
                    <a:pt x="3443" y="9813"/>
                    <a:pt x="3640" y="9813"/>
                  </a:cubicBezTo>
                  <a:cubicBezTo>
                    <a:pt x="3713" y="9813"/>
                    <a:pt x="3798" y="9794"/>
                    <a:pt x="3900" y="9753"/>
                  </a:cubicBezTo>
                  <a:cubicBezTo>
                    <a:pt x="4002" y="9726"/>
                    <a:pt x="4113" y="9717"/>
                    <a:pt x="4226" y="9717"/>
                  </a:cubicBezTo>
                  <a:cubicBezTo>
                    <a:pt x="4454" y="9717"/>
                    <a:pt x="4693" y="9753"/>
                    <a:pt x="4898" y="9753"/>
                  </a:cubicBezTo>
                  <a:cubicBezTo>
                    <a:pt x="5277" y="9826"/>
                    <a:pt x="5357" y="10212"/>
                    <a:pt x="5583" y="10365"/>
                  </a:cubicBezTo>
                  <a:cubicBezTo>
                    <a:pt x="5650" y="10398"/>
                    <a:pt x="5724" y="10410"/>
                    <a:pt x="5802" y="10410"/>
                  </a:cubicBezTo>
                  <a:cubicBezTo>
                    <a:pt x="5978" y="10410"/>
                    <a:pt x="6174" y="10351"/>
                    <a:pt x="6355" y="10351"/>
                  </a:cubicBezTo>
                  <a:cubicBezTo>
                    <a:pt x="6463" y="10351"/>
                    <a:pt x="6565" y="10372"/>
                    <a:pt x="6655" y="10438"/>
                  </a:cubicBezTo>
                  <a:cubicBezTo>
                    <a:pt x="7114" y="10591"/>
                    <a:pt x="7420" y="10591"/>
                    <a:pt x="7879" y="10591"/>
                  </a:cubicBezTo>
                  <a:cubicBezTo>
                    <a:pt x="8272" y="10591"/>
                    <a:pt x="8662" y="10754"/>
                    <a:pt x="9082" y="10754"/>
                  </a:cubicBezTo>
                  <a:cubicBezTo>
                    <a:pt x="9238" y="10754"/>
                    <a:pt x="9397" y="10732"/>
                    <a:pt x="9562" y="10671"/>
                  </a:cubicBezTo>
                  <a:cubicBezTo>
                    <a:pt x="10022" y="10438"/>
                    <a:pt x="10407" y="10132"/>
                    <a:pt x="10940" y="9906"/>
                  </a:cubicBezTo>
                  <a:cubicBezTo>
                    <a:pt x="11093" y="9826"/>
                    <a:pt x="11326" y="9600"/>
                    <a:pt x="11552" y="9600"/>
                  </a:cubicBezTo>
                  <a:cubicBezTo>
                    <a:pt x="11705" y="9600"/>
                    <a:pt x="11938" y="9673"/>
                    <a:pt x="12091" y="9753"/>
                  </a:cubicBezTo>
                  <a:cubicBezTo>
                    <a:pt x="12317" y="9753"/>
                    <a:pt x="12470" y="9600"/>
                    <a:pt x="12623" y="9447"/>
                  </a:cubicBezTo>
                  <a:cubicBezTo>
                    <a:pt x="12856" y="9140"/>
                    <a:pt x="13082" y="9061"/>
                    <a:pt x="13389" y="8908"/>
                  </a:cubicBezTo>
                  <a:cubicBezTo>
                    <a:pt x="13774" y="8755"/>
                    <a:pt x="14080" y="8143"/>
                    <a:pt x="14386" y="7683"/>
                  </a:cubicBezTo>
                  <a:cubicBezTo>
                    <a:pt x="14693" y="7224"/>
                    <a:pt x="14999" y="6765"/>
                    <a:pt x="15225" y="6233"/>
                  </a:cubicBezTo>
                  <a:cubicBezTo>
                    <a:pt x="15378" y="5926"/>
                    <a:pt x="15458" y="5694"/>
                    <a:pt x="15531" y="5467"/>
                  </a:cubicBezTo>
                  <a:cubicBezTo>
                    <a:pt x="15531" y="5235"/>
                    <a:pt x="15764" y="4929"/>
                    <a:pt x="15684" y="4702"/>
                  </a:cubicBezTo>
                  <a:cubicBezTo>
                    <a:pt x="15611" y="4396"/>
                    <a:pt x="15458" y="4090"/>
                    <a:pt x="15378" y="3857"/>
                  </a:cubicBezTo>
                  <a:cubicBezTo>
                    <a:pt x="15305" y="3704"/>
                    <a:pt x="14999" y="3631"/>
                    <a:pt x="14846" y="3631"/>
                  </a:cubicBezTo>
                  <a:cubicBezTo>
                    <a:pt x="14613" y="3551"/>
                    <a:pt x="14460" y="3398"/>
                    <a:pt x="14307" y="3245"/>
                  </a:cubicBezTo>
                  <a:cubicBezTo>
                    <a:pt x="14154" y="3019"/>
                    <a:pt x="13927" y="2939"/>
                    <a:pt x="13848" y="2633"/>
                  </a:cubicBezTo>
                  <a:cubicBezTo>
                    <a:pt x="13848" y="2480"/>
                    <a:pt x="13848" y="2174"/>
                    <a:pt x="13621" y="2100"/>
                  </a:cubicBezTo>
                  <a:cubicBezTo>
                    <a:pt x="13468" y="1947"/>
                    <a:pt x="13162" y="1947"/>
                    <a:pt x="12929" y="1794"/>
                  </a:cubicBezTo>
                  <a:cubicBezTo>
                    <a:pt x="12550" y="1562"/>
                    <a:pt x="12623" y="1029"/>
                    <a:pt x="12091" y="1029"/>
                  </a:cubicBezTo>
                  <a:cubicBezTo>
                    <a:pt x="11956" y="1072"/>
                    <a:pt x="11823" y="1116"/>
                    <a:pt x="11705" y="1116"/>
                  </a:cubicBezTo>
                  <a:cubicBezTo>
                    <a:pt x="11620" y="1116"/>
                    <a:pt x="11543" y="1093"/>
                    <a:pt x="11479" y="1029"/>
                  </a:cubicBezTo>
                  <a:cubicBezTo>
                    <a:pt x="11172" y="796"/>
                    <a:pt x="10940" y="643"/>
                    <a:pt x="10634" y="490"/>
                  </a:cubicBezTo>
                  <a:cubicBezTo>
                    <a:pt x="10356" y="266"/>
                    <a:pt x="9993" y="124"/>
                    <a:pt x="9609" y="124"/>
                  </a:cubicBezTo>
                  <a:cubicBezTo>
                    <a:pt x="9469" y="124"/>
                    <a:pt x="9326" y="143"/>
                    <a:pt x="9183" y="184"/>
                  </a:cubicBezTo>
                  <a:cubicBezTo>
                    <a:pt x="8995" y="184"/>
                    <a:pt x="8812" y="284"/>
                    <a:pt x="8626" y="284"/>
                  </a:cubicBezTo>
                  <a:cubicBezTo>
                    <a:pt x="8581" y="284"/>
                    <a:pt x="8536" y="278"/>
                    <a:pt x="8491" y="264"/>
                  </a:cubicBezTo>
                  <a:cubicBezTo>
                    <a:pt x="8185" y="184"/>
                    <a:pt x="7958" y="111"/>
                    <a:pt x="7652" y="111"/>
                  </a:cubicBezTo>
                  <a:cubicBezTo>
                    <a:pt x="7448" y="111"/>
                    <a:pt x="7277" y="143"/>
                    <a:pt x="7118" y="143"/>
                  </a:cubicBezTo>
                  <a:cubicBezTo>
                    <a:pt x="7039" y="143"/>
                    <a:pt x="6963" y="135"/>
                    <a:pt x="6887" y="111"/>
                  </a:cubicBezTo>
                  <a:cubicBezTo>
                    <a:pt x="6722" y="54"/>
                    <a:pt x="6597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2928396" y="983621"/>
              <a:ext cx="55964" cy="50482"/>
            </a:xfrm>
            <a:custGeom>
              <a:avLst/>
              <a:gdLst/>
              <a:ahLst/>
              <a:cxnLst/>
              <a:rect l="l" t="t" r="r" b="b"/>
              <a:pathLst>
                <a:path w="1072" h="967" extrusionOk="0">
                  <a:moveTo>
                    <a:pt x="380" y="1"/>
                  </a:moveTo>
                  <a:cubicBezTo>
                    <a:pt x="154" y="1"/>
                    <a:pt x="1" y="227"/>
                    <a:pt x="1" y="460"/>
                  </a:cubicBezTo>
                  <a:cubicBezTo>
                    <a:pt x="1" y="613"/>
                    <a:pt x="7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8" y="930"/>
                    <a:pt x="919" y="839"/>
                  </a:cubicBezTo>
                  <a:cubicBezTo>
                    <a:pt x="992" y="766"/>
                    <a:pt x="992" y="686"/>
                    <a:pt x="1072" y="613"/>
                  </a:cubicBezTo>
                  <a:cubicBezTo>
                    <a:pt x="1072" y="460"/>
                    <a:pt x="992" y="307"/>
                    <a:pt x="839" y="227"/>
                  </a:cubicBezTo>
                  <a:cubicBezTo>
                    <a:pt x="766" y="74"/>
                    <a:pt x="53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2972196" y="967646"/>
              <a:ext cx="39989" cy="21717"/>
            </a:xfrm>
            <a:custGeom>
              <a:avLst/>
              <a:gdLst/>
              <a:ahLst/>
              <a:cxnLst/>
              <a:rect l="l" t="t" r="r" b="b"/>
              <a:pathLst>
                <a:path w="766" h="416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0" y="154"/>
                    <a:pt x="80" y="307"/>
                    <a:pt x="233" y="380"/>
                  </a:cubicBezTo>
                  <a:cubicBezTo>
                    <a:pt x="257" y="407"/>
                    <a:pt x="291" y="416"/>
                    <a:pt x="330" y="416"/>
                  </a:cubicBezTo>
                  <a:cubicBezTo>
                    <a:pt x="408" y="416"/>
                    <a:pt x="510" y="380"/>
                    <a:pt x="612" y="380"/>
                  </a:cubicBezTo>
                  <a:cubicBezTo>
                    <a:pt x="612" y="307"/>
                    <a:pt x="692" y="307"/>
                    <a:pt x="692" y="307"/>
                  </a:cubicBezTo>
                  <a:cubicBezTo>
                    <a:pt x="692" y="227"/>
                    <a:pt x="766" y="227"/>
                    <a:pt x="692" y="154"/>
                  </a:cubicBezTo>
                  <a:cubicBezTo>
                    <a:pt x="612" y="74"/>
                    <a:pt x="459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2960345" y="918103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318" y="0"/>
                  </a:moveTo>
                  <a:cubicBezTo>
                    <a:pt x="281" y="0"/>
                    <a:pt x="249" y="10"/>
                    <a:pt x="227" y="31"/>
                  </a:cubicBezTo>
                  <a:cubicBezTo>
                    <a:pt x="74" y="105"/>
                    <a:pt x="1" y="258"/>
                    <a:pt x="74" y="411"/>
                  </a:cubicBezTo>
                  <a:cubicBezTo>
                    <a:pt x="154" y="491"/>
                    <a:pt x="307" y="644"/>
                    <a:pt x="380" y="644"/>
                  </a:cubicBezTo>
                  <a:cubicBezTo>
                    <a:pt x="533" y="644"/>
                    <a:pt x="613" y="644"/>
                    <a:pt x="686" y="564"/>
                  </a:cubicBezTo>
                  <a:cubicBezTo>
                    <a:pt x="766" y="491"/>
                    <a:pt x="686" y="258"/>
                    <a:pt x="613" y="184"/>
                  </a:cubicBezTo>
                  <a:cubicBezTo>
                    <a:pt x="555" y="73"/>
                    <a:pt x="41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028107" y="963522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233" y="1151"/>
                    <a:pt x="386" y="1151"/>
                  </a:cubicBezTo>
                  <a:cubicBezTo>
                    <a:pt x="539" y="1151"/>
                    <a:pt x="692" y="1151"/>
                    <a:pt x="766" y="998"/>
                  </a:cubicBezTo>
                  <a:cubicBezTo>
                    <a:pt x="919" y="918"/>
                    <a:pt x="998" y="765"/>
                    <a:pt x="998" y="612"/>
                  </a:cubicBezTo>
                  <a:cubicBezTo>
                    <a:pt x="998" y="459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3036095" y="907558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076031" y="933869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30" y="0"/>
                  </a:moveTo>
                  <a:cubicBezTo>
                    <a:pt x="316" y="0"/>
                    <a:pt x="307" y="9"/>
                    <a:pt x="307" y="35"/>
                  </a:cubicBezTo>
                  <a:cubicBezTo>
                    <a:pt x="80" y="35"/>
                    <a:pt x="1" y="262"/>
                    <a:pt x="80" y="495"/>
                  </a:cubicBezTo>
                  <a:cubicBezTo>
                    <a:pt x="154" y="648"/>
                    <a:pt x="307" y="721"/>
                    <a:pt x="540" y="801"/>
                  </a:cubicBezTo>
                  <a:cubicBezTo>
                    <a:pt x="693" y="801"/>
                    <a:pt x="999" y="721"/>
                    <a:pt x="999" y="568"/>
                  </a:cubicBezTo>
                  <a:cubicBezTo>
                    <a:pt x="1072" y="415"/>
                    <a:pt x="999" y="262"/>
                    <a:pt x="846" y="189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59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3116020" y="907558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233" y="1"/>
                  </a:moveTo>
                  <a:cubicBezTo>
                    <a:pt x="153" y="1"/>
                    <a:pt x="80" y="1"/>
                    <a:pt x="0" y="80"/>
                  </a:cubicBezTo>
                  <a:lnTo>
                    <a:pt x="0" y="307"/>
                  </a:lnTo>
                  <a:cubicBezTo>
                    <a:pt x="40" y="347"/>
                    <a:pt x="98" y="367"/>
                    <a:pt x="155" y="367"/>
                  </a:cubicBezTo>
                  <a:cubicBezTo>
                    <a:pt x="213" y="367"/>
                    <a:pt x="269" y="347"/>
                    <a:pt x="306" y="307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3136119" y="953812"/>
              <a:ext cx="59827" cy="69798"/>
            </a:xfrm>
            <a:custGeom>
              <a:avLst/>
              <a:gdLst/>
              <a:ahLst/>
              <a:cxnLst/>
              <a:rect l="l" t="t" r="r" b="b"/>
              <a:pathLst>
                <a:path w="1146" h="1337" extrusionOk="0">
                  <a:moveTo>
                    <a:pt x="611" y="0"/>
                  </a:moveTo>
                  <a:cubicBezTo>
                    <a:pt x="561" y="0"/>
                    <a:pt x="509" y="33"/>
                    <a:pt x="460" y="33"/>
                  </a:cubicBezTo>
                  <a:cubicBezTo>
                    <a:pt x="154" y="186"/>
                    <a:pt x="1" y="492"/>
                    <a:pt x="1" y="798"/>
                  </a:cubicBezTo>
                  <a:lnTo>
                    <a:pt x="1" y="1104"/>
                  </a:lnTo>
                  <a:cubicBezTo>
                    <a:pt x="74" y="1184"/>
                    <a:pt x="227" y="1257"/>
                    <a:pt x="380" y="1337"/>
                  </a:cubicBezTo>
                  <a:cubicBezTo>
                    <a:pt x="460" y="1337"/>
                    <a:pt x="613" y="1337"/>
                    <a:pt x="766" y="1257"/>
                  </a:cubicBezTo>
                  <a:cubicBezTo>
                    <a:pt x="993" y="1104"/>
                    <a:pt x="1146" y="798"/>
                    <a:pt x="1146" y="492"/>
                  </a:cubicBezTo>
                  <a:cubicBezTo>
                    <a:pt x="1072" y="339"/>
                    <a:pt x="1072" y="186"/>
                    <a:pt x="919" y="186"/>
                  </a:cubicBezTo>
                  <a:cubicBezTo>
                    <a:pt x="919" y="113"/>
                    <a:pt x="766" y="33"/>
                    <a:pt x="686" y="33"/>
                  </a:cubicBezTo>
                  <a:cubicBezTo>
                    <a:pt x="662" y="9"/>
                    <a:pt x="637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3104170" y="987484"/>
              <a:ext cx="16027" cy="24745"/>
            </a:xfrm>
            <a:custGeom>
              <a:avLst/>
              <a:gdLst/>
              <a:ahLst/>
              <a:cxnLst/>
              <a:rect l="l" t="t" r="r" b="b"/>
              <a:pathLst>
                <a:path w="307" h="474" extrusionOk="0">
                  <a:moveTo>
                    <a:pt x="154" y="0"/>
                  </a:moveTo>
                  <a:lnTo>
                    <a:pt x="74" y="80"/>
                  </a:lnTo>
                  <a:cubicBezTo>
                    <a:pt x="1" y="153"/>
                    <a:pt x="1" y="306"/>
                    <a:pt x="74" y="386"/>
                  </a:cubicBezTo>
                  <a:cubicBezTo>
                    <a:pt x="74" y="429"/>
                    <a:pt x="126" y="473"/>
                    <a:pt x="185" y="473"/>
                  </a:cubicBezTo>
                  <a:cubicBezTo>
                    <a:pt x="227" y="473"/>
                    <a:pt x="273" y="450"/>
                    <a:pt x="307" y="386"/>
                  </a:cubicBezTo>
                  <a:lnTo>
                    <a:pt x="307" y="306"/>
                  </a:lnTo>
                  <a:lnTo>
                    <a:pt x="307" y="153"/>
                  </a:ln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56246" y="860678"/>
              <a:ext cx="39989" cy="40615"/>
            </a:xfrm>
            <a:custGeom>
              <a:avLst/>
              <a:gdLst/>
              <a:ahLst/>
              <a:cxnLst/>
              <a:rect l="l" t="t" r="r" b="b"/>
              <a:pathLst>
                <a:path w="766" h="778" extrusionOk="0">
                  <a:moveTo>
                    <a:pt x="304" y="0"/>
                  </a:moveTo>
                  <a:cubicBezTo>
                    <a:pt x="247" y="0"/>
                    <a:pt x="190" y="20"/>
                    <a:pt x="153" y="60"/>
                  </a:cubicBezTo>
                  <a:cubicBezTo>
                    <a:pt x="74" y="60"/>
                    <a:pt x="74" y="134"/>
                    <a:pt x="74" y="213"/>
                  </a:cubicBezTo>
                  <a:cubicBezTo>
                    <a:pt x="0" y="440"/>
                    <a:pt x="74" y="593"/>
                    <a:pt x="306" y="746"/>
                  </a:cubicBezTo>
                  <a:cubicBezTo>
                    <a:pt x="348" y="767"/>
                    <a:pt x="394" y="777"/>
                    <a:pt x="442" y="777"/>
                  </a:cubicBezTo>
                  <a:cubicBezTo>
                    <a:pt x="571" y="777"/>
                    <a:pt x="707" y="704"/>
                    <a:pt x="766" y="593"/>
                  </a:cubicBezTo>
                  <a:lnTo>
                    <a:pt x="766" y="366"/>
                  </a:lnTo>
                  <a:lnTo>
                    <a:pt x="766" y="134"/>
                  </a:lnTo>
                  <a:cubicBezTo>
                    <a:pt x="686" y="134"/>
                    <a:pt x="686" y="60"/>
                    <a:pt x="686" y="60"/>
                  </a:cubicBezTo>
                  <a:lnTo>
                    <a:pt x="459" y="60"/>
                  </a:lnTo>
                  <a:cubicBezTo>
                    <a:pt x="420" y="20"/>
                    <a:pt x="362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2964208" y="873886"/>
              <a:ext cx="28138" cy="17750"/>
            </a:xfrm>
            <a:custGeom>
              <a:avLst/>
              <a:gdLst/>
              <a:ahLst/>
              <a:cxnLst/>
              <a:rect l="l" t="t" r="r" b="b"/>
              <a:pathLst>
                <a:path w="539" h="340" extrusionOk="0">
                  <a:moveTo>
                    <a:pt x="158" y="1"/>
                  </a:moveTo>
                  <a:cubicBezTo>
                    <a:pt x="129" y="1"/>
                    <a:pt x="104" y="9"/>
                    <a:pt x="80" y="34"/>
                  </a:cubicBezTo>
                  <a:cubicBezTo>
                    <a:pt x="0" y="113"/>
                    <a:pt x="80" y="266"/>
                    <a:pt x="153" y="266"/>
                  </a:cubicBezTo>
                  <a:cubicBezTo>
                    <a:pt x="233" y="340"/>
                    <a:pt x="306" y="340"/>
                    <a:pt x="386" y="340"/>
                  </a:cubicBezTo>
                  <a:cubicBezTo>
                    <a:pt x="459" y="340"/>
                    <a:pt x="459" y="266"/>
                    <a:pt x="459" y="266"/>
                  </a:cubicBezTo>
                  <a:cubicBezTo>
                    <a:pt x="539" y="187"/>
                    <a:pt x="459" y="187"/>
                    <a:pt x="459" y="113"/>
                  </a:cubicBezTo>
                  <a:lnTo>
                    <a:pt x="386" y="34"/>
                  </a:lnTo>
                  <a:cubicBezTo>
                    <a:pt x="284" y="34"/>
                    <a:pt x="215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2920408" y="92770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54" y="0"/>
                  </a:moveTo>
                  <a:cubicBezTo>
                    <a:pt x="74" y="0"/>
                    <a:pt x="1" y="153"/>
                    <a:pt x="1" y="227"/>
                  </a:cubicBezTo>
                  <a:cubicBezTo>
                    <a:pt x="61" y="353"/>
                    <a:pt x="125" y="479"/>
                    <a:pt x="232" y="479"/>
                  </a:cubicBezTo>
                  <a:cubicBezTo>
                    <a:pt x="254" y="479"/>
                    <a:pt x="279" y="473"/>
                    <a:pt x="307" y="460"/>
                  </a:cubicBezTo>
                  <a:cubicBezTo>
                    <a:pt x="460" y="460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3171932" y="887772"/>
              <a:ext cx="60140" cy="49804"/>
            </a:xfrm>
            <a:custGeom>
              <a:avLst/>
              <a:gdLst/>
              <a:ahLst/>
              <a:cxnLst/>
              <a:rect l="l" t="t" r="r" b="b"/>
              <a:pathLst>
                <a:path w="1152" h="954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cubicBezTo>
                    <a:pt x="153" y="74"/>
                    <a:pt x="80" y="153"/>
                    <a:pt x="80" y="227"/>
                  </a:cubicBezTo>
                  <a:cubicBezTo>
                    <a:pt x="0" y="459"/>
                    <a:pt x="153" y="765"/>
                    <a:pt x="386" y="839"/>
                  </a:cubicBezTo>
                  <a:cubicBezTo>
                    <a:pt x="463" y="915"/>
                    <a:pt x="577" y="954"/>
                    <a:pt x="692" y="954"/>
                  </a:cubicBezTo>
                  <a:cubicBezTo>
                    <a:pt x="807" y="954"/>
                    <a:pt x="922" y="915"/>
                    <a:pt x="998" y="839"/>
                  </a:cubicBezTo>
                  <a:cubicBezTo>
                    <a:pt x="1151" y="686"/>
                    <a:pt x="1151" y="459"/>
                    <a:pt x="1072" y="306"/>
                  </a:cubicBezTo>
                  <a:cubicBezTo>
                    <a:pt x="998" y="227"/>
                    <a:pt x="919" y="227"/>
                    <a:pt x="845" y="153"/>
                  </a:cubicBezTo>
                  <a:cubicBezTo>
                    <a:pt x="692" y="74"/>
                    <a:pt x="53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3219856" y="975633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460" y="1"/>
                  </a:moveTo>
                  <a:cubicBezTo>
                    <a:pt x="386" y="1"/>
                    <a:pt x="233" y="1"/>
                    <a:pt x="80" y="74"/>
                  </a:cubicBezTo>
                  <a:cubicBezTo>
                    <a:pt x="1" y="154"/>
                    <a:pt x="1" y="380"/>
                    <a:pt x="80" y="460"/>
                  </a:cubicBezTo>
                  <a:lnTo>
                    <a:pt x="307" y="460"/>
                  </a:lnTo>
                  <a:cubicBezTo>
                    <a:pt x="386" y="460"/>
                    <a:pt x="460" y="460"/>
                    <a:pt x="539" y="380"/>
                  </a:cubicBezTo>
                  <a:cubicBezTo>
                    <a:pt x="613" y="307"/>
                    <a:pt x="613" y="154"/>
                    <a:pt x="539" y="7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3064233" y="1032537"/>
              <a:ext cx="67814" cy="61967"/>
            </a:xfrm>
            <a:custGeom>
              <a:avLst/>
              <a:gdLst/>
              <a:ahLst/>
              <a:cxnLst/>
              <a:rect l="l" t="t" r="r" b="b"/>
              <a:pathLst>
                <a:path w="1299" h="1187" extrusionOk="0">
                  <a:moveTo>
                    <a:pt x="658" y="0"/>
                  </a:moveTo>
                  <a:cubicBezTo>
                    <a:pt x="553" y="0"/>
                    <a:pt x="456" y="19"/>
                    <a:pt x="380" y="55"/>
                  </a:cubicBezTo>
                  <a:cubicBezTo>
                    <a:pt x="153" y="209"/>
                    <a:pt x="0" y="362"/>
                    <a:pt x="0" y="594"/>
                  </a:cubicBezTo>
                  <a:cubicBezTo>
                    <a:pt x="0" y="821"/>
                    <a:pt x="153" y="1053"/>
                    <a:pt x="306" y="1127"/>
                  </a:cubicBezTo>
                  <a:cubicBezTo>
                    <a:pt x="383" y="1167"/>
                    <a:pt x="478" y="1186"/>
                    <a:pt x="583" y="1186"/>
                  </a:cubicBezTo>
                  <a:cubicBezTo>
                    <a:pt x="688" y="1186"/>
                    <a:pt x="802" y="1167"/>
                    <a:pt x="919" y="1127"/>
                  </a:cubicBezTo>
                  <a:cubicBezTo>
                    <a:pt x="1072" y="1053"/>
                    <a:pt x="1225" y="900"/>
                    <a:pt x="1298" y="668"/>
                  </a:cubicBezTo>
                  <a:lnTo>
                    <a:pt x="1298" y="441"/>
                  </a:lnTo>
                  <a:cubicBezTo>
                    <a:pt x="1298" y="288"/>
                    <a:pt x="1225" y="209"/>
                    <a:pt x="1145" y="135"/>
                  </a:cubicBezTo>
                  <a:cubicBezTo>
                    <a:pt x="1072" y="55"/>
                    <a:pt x="1072" y="55"/>
                    <a:pt x="992" y="55"/>
                  </a:cubicBezTo>
                  <a:cubicBezTo>
                    <a:pt x="879" y="19"/>
                    <a:pt x="764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3144107" y="1043395"/>
              <a:ext cx="27877" cy="21769"/>
            </a:xfrm>
            <a:custGeom>
              <a:avLst/>
              <a:gdLst/>
              <a:ahLst/>
              <a:cxnLst/>
              <a:rect l="l" t="t" r="r" b="b"/>
              <a:pathLst>
                <a:path w="534" h="417" extrusionOk="0">
                  <a:moveTo>
                    <a:pt x="154" y="1"/>
                  </a:moveTo>
                  <a:cubicBezTo>
                    <a:pt x="1" y="80"/>
                    <a:pt x="1" y="233"/>
                    <a:pt x="74" y="307"/>
                  </a:cubicBezTo>
                  <a:cubicBezTo>
                    <a:pt x="74" y="363"/>
                    <a:pt x="151" y="416"/>
                    <a:pt x="251" y="416"/>
                  </a:cubicBezTo>
                  <a:cubicBezTo>
                    <a:pt x="292" y="416"/>
                    <a:pt x="336" y="408"/>
                    <a:pt x="380" y="386"/>
                  </a:cubicBezTo>
                  <a:lnTo>
                    <a:pt x="460" y="307"/>
                  </a:lnTo>
                  <a:cubicBezTo>
                    <a:pt x="533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3187907" y="1031597"/>
              <a:ext cx="36178" cy="32941"/>
            </a:xfrm>
            <a:custGeom>
              <a:avLst/>
              <a:gdLst/>
              <a:ahLst/>
              <a:cxnLst/>
              <a:rect l="l" t="t" r="r" b="b"/>
              <a:pathLst>
                <a:path w="693" h="631" extrusionOk="0">
                  <a:moveTo>
                    <a:pt x="307" y="0"/>
                  </a:moveTo>
                  <a:cubicBezTo>
                    <a:pt x="233" y="73"/>
                    <a:pt x="154" y="73"/>
                    <a:pt x="154" y="153"/>
                  </a:cubicBezTo>
                  <a:cubicBezTo>
                    <a:pt x="1" y="306"/>
                    <a:pt x="80" y="612"/>
                    <a:pt x="307" y="612"/>
                  </a:cubicBezTo>
                  <a:cubicBezTo>
                    <a:pt x="333" y="625"/>
                    <a:pt x="362" y="631"/>
                    <a:pt x="391" y="631"/>
                  </a:cubicBezTo>
                  <a:cubicBezTo>
                    <a:pt x="533" y="631"/>
                    <a:pt x="692" y="494"/>
                    <a:pt x="692" y="306"/>
                  </a:cubicBezTo>
                  <a:cubicBezTo>
                    <a:pt x="692" y="227"/>
                    <a:pt x="692" y="227"/>
                    <a:pt x="613" y="227"/>
                  </a:cubicBezTo>
                  <a:cubicBezTo>
                    <a:pt x="613" y="153"/>
                    <a:pt x="539" y="73"/>
                    <a:pt x="460" y="73"/>
                  </a:cubicBezTo>
                  <a:cubicBezTo>
                    <a:pt x="307" y="73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2996158" y="1035408"/>
              <a:ext cx="44165" cy="42756"/>
            </a:xfrm>
            <a:custGeom>
              <a:avLst/>
              <a:gdLst/>
              <a:ahLst/>
              <a:cxnLst/>
              <a:rect l="l" t="t" r="r" b="b"/>
              <a:pathLst>
                <a:path w="846" h="819" extrusionOk="0">
                  <a:moveTo>
                    <a:pt x="233" y="0"/>
                  </a:moveTo>
                  <a:cubicBezTo>
                    <a:pt x="80" y="80"/>
                    <a:pt x="0" y="233"/>
                    <a:pt x="80" y="386"/>
                  </a:cubicBezTo>
                  <a:cubicBezTo>
                    <a:pt x="80" y="539"/>
                    <a:pt x="153" y="692"/>
                    <a:pt x="307" y="766"/>
                  </a:cubicBezTo>
                  <a:cubicBezTo>
                    <a:pt x="371" y="799"/>
                    <a:pt x="449" y="818"/>
                    <a:pt x="523" y="818"/>
                  </a:cubicBezTo>
                  <a:cubicBezTo>
                    <a:pt x="627" y="818"/>
                    <a:pt x="723" y="781"/>
                    <a:pt x="766" y="692"/>
                  </a:cubicBezTo>
                  <a:cubicBezTo>
                    <a:pt x="845" y="613"/>
                    <a:pt x="845" y="386"/>
                    <a:pt x="766" y="233"/>
                  </a:cubicBezTo>
                  <a:cubicBezTo>
                    <a:pt x="692" y="15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235831" y="1007583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613" y="1"/>
                  </a:moveTo>
                  <a:cubicBezTo>
                    <a:pt x="460" y="1"/>
                    <a:pt x="307" y="1"/>
                    <a:pt x="233" y="74"/>
                  </a:cubicBezTo>
                  <a:cubicBezTo>
                    <a:pt x="154" y="74"/>
                    <a:pt x="80" y="154"/>
                    <a:pt x="1" y="307"/>
                  </a:cubicBezTo>
                  <a:cubicBezTo>
                    <a:pt x="1" y="460"/>
                    <a:pt x="80" y="613"/>
                    <a:pt x="233" y="687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76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2968332" y="1059370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74" y="1"/>
                    <a:pt x="1" y="80"/>
                    <a:pt x="1" y="154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3144107" y="1079521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533" y="0"/>
                  </a:moveTo>
                  <a:cubicBezTo>
                    <a:pt x="380" y="0"/>
                    <a:pt x="227" y="74"/>
                    <a:pt x="74" y="153"/>
                  </a:cubicBezTo>
                  <a:cubicBezTo>
                    <a:pt x="1" y="227"/>
                    <a:pt x="1" y="380"/>
                    <a:pt x="1" y="459"/>
                  </a:cubicBezTo>
                  <a:cubicBezTo>
                    <a:pt x="1" y="533"/>
                    <a:pt x="74" y="533"/>
                    <a:pt x="74" y="612"/>
                  </a:cubicBezTo>
                  <a:lnTo>
                    <a:pt x="154" y="612"/>
                  </a:lnTo>
                  <a:cubicBezTo>
                    <a:pt x="191" y="649"/>
                    <a:pt x="247" y="668"/>
                    <a:pt x="314" y="668"/>
                  </a:cubicBezTo>
                  <a:cubicBezTo>
                    <a:pt x="380" y="668"/>
                    <a:pt x="457" y="649"/>
                    <a:pt x="533" y="612"/>
                  </a:cubicBezTo>
                  <a:cubicBezTo>
                    <a:pt x="613" y="533"/>
                    <a:pt x="686" y="459"/>
                    <a:pt x="766" y="306"/>
                  </a:cubicBezTo>
                  <a:cubicBezTo>
                    <a:pt x="766" y="227"/>
                    <a:pt x="840" y="153"/>
                    <a:pt x="766" y="74"/>
                  </a:cubicBezTo>
                  <a:cubicBezTo>
                    <a:pt x="686" y="0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195894" y="1077851"/>
              <a:ext cx="60140" cy="51213"/>
            </a:xfrm>
            <a:custGeom>
              <a:avLst/>
              <a:gdLst/>
              <a:ahLst/>
              <a:cxnLst/>
              <a:rect l="l" t="t" r="r" b="b"/>
              <a:pathLst>
                <a:path w="1152" h="981" extrusionOk="0">
                  <a:moveTo>
                    <a:pt x="582" y="1"/>
                  </a:moveTo>
                  <a:cubicBezTo>
                    <a:pt x="514" y="1"/>
                    <a:pt x="447" y="11"/>
                    <a:pt x="386" y="32"/>
                  </a:cubicBezTo>
                  <a:cubicBezTo>
                    <a:pt x="233" y="106"/>
                    <a:pt x="80" y="338"/>
                    <a:pt x="1" y="565"/>
                  </a:cubicBezTo>
                  <a:cubicBezTo>
                    <a:pt x="1" y="718"/>
                    <a:pt x="80" y="871"/>
                    <a:pt x="233" y="951"/>
                  </a:cubicBezTo>
                  <a:cubicBezTo>
                    <a:pt x="278" y="972"/>
                    <a:pt x="322" y="981"/>
                    <a:pt x="367" y="981"/>
                  </a:cubicBezTo>
                  <a:cubicBezTo>
                    <a:pt x="475" y="981"/>
                    <a:pt x="584" y="927"/>
                    <a:pt x="692" y="871"/>
                  </a:cubicBezTo>
                  <a:cubicBezTo>
                    <a:pt x="845" y="798"/>
                    <a:pt x="919" y="798"/>
                    <a:pt x="998" y="718"/>
                  </a:cubicBezTo>
                  <a:cubicBezTo>
                    <a:pt x="1152" y="565"/>
                    <a:pt x="1152" y="491"/>
                    <a:pt x="1152" y="338"/>
                  </a:cubicBezTo>
                  <a:cubicBezTo>
                    <a:pt x="1152" y="259"/>
                    <a:pt x="1072" y="259"/>
                    <a:pt x="1072" y="185"/>
                  </a:cubicBezTo>
                  <a:cubicBezTo>
                    <a:pt x="960" y="74"/>
                    <a:pt x="767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3251806" y="1059370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81" y="1"/>
                    <a:pt x="81" y="80"/>
                  </a:cubicBezTo>
                  <a:cubicBezTo>
                    <a:pt x="1" y="154"/>
                    <a:pt x="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3080208" y="1107294"/>
              <a:ext cx="35865" cy="35134"/>
            </a:xfrm>
            <a:custGeom>
              <a:avLst/>
              <a:gdLst/>
              <a:ahLst/>
              <a:cxnLst/>
              <a:rect l="l" t="t" r="r" b="b"/>
              <a:pathLst>
                <a:path w="687" h="673" extrusionOk="0">
                  <a:moveTo>
                    <a:pt x="38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0" y="80"/>
                    <a:pt x="0" y="154"/>
                    <a:pt x="0" y="307"/>
                  </a:cubicBezTo>
                  <a:cubicBezTo>
                    <a:pt x="0" y="387"/>
                    <a:pt x="74" y="540"/>
                    <a:pt x="154" y="613"/>
                  </a:cubicBezTo>
                  <a:cubicBezTo>
                    <a:pt x="230" y="653"/>
                    <a:pt x="307" y="673"/>
                    <a:pt x="383" y="673"/>
                  </a:cubicBezTo>
                  <a:cubicBezTo>
                    <a:pt x="460" y="673"/>
                    <a:pt x="536" y="653"/>
                    <a:pt x="613" y="613"/>
                  </a:cubicBezTo>
                  <a:cubicBezTo>
                    <a:pt x="686" y="540"/>
                    <a:pt x="686" y="387"/>
                    <a:pt x="686" y="234"/>
                  </a:cubicBezTo>
                  <a:cubicBezTo>
                    <a:pt x="686" y="234"/>
                    <a:pt x="613" y="154"/>
                    <a:pt x="613" y="80"/>
                  </a:cubicBezTo>
                  <a:cubicBezTo>
                    <a:pt x="533" y="80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3008322" y="1093773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31" y="0"/>
                  </a:moveTo>
                  <a:cubicBezTo>
                    <a:pt x="373" y="0"/>
                    <a:pt x="358" y="55"/>
                    <a:pt x="306" y="107"/>
                  </a:cubicBezTo>
                  <a:cubicBezTo>
                    <a:pt x="227" y="186"/>
                    <a:pt x="153" y="186"/>
                    <a:pt x="74" y="339"/>
                  </a:cubicBezTo>
                  <a:cubicBezTo>
                    <a:pt x="0" y="339"/>
                    <a:pt x="0" y="413"/>
                    <a:pt x="0" y="413"/>
                  </a:cubicBezTo>
                  <a:cubicBezTo>
                    <a:pt x="0" y="566"/>
                    <a:pt x="74" y="646"/>
                    <a:pt x="153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686" y="493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7" y="10"/>
                    <a:pt x="456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2912421" y="1050391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32" y="1"/>
                  </a:moveTo>
                  <a:cubicBezTo>
                    <a:pt x="128" y="1"/>
                    <a:pt x="74" y="126"/>
                    <a:pt x="74" y="252"/>
                  </a:cubicBezTo>
                  <a:cubicBezTo>
                    <a:pt x="1" y="252"/>
                    <a:pt x="74" y="326"/>
                    <a:pt x="74" y="326"/>
                  </a:cubicBezTo>
                  <a:cubicBezTo>
                    <a:pt x="74" y="405"/>
                    <a:pt x="154" y="405"/>
                    <a:pt x="154" y="479"/>
                  </a:cubicBezTo>
                  <a:cubicBezTo>
                    <a:pt x="307" y="479"/>
                    <a:pt x="460" y="479"/>
                    <a:pt x="533" y="326"/>
                  </a:cubicBezTo>
                  <a:cubicBezTo>
                    <a:pt x="533" y="173"/>
                    <a:pt x="460" y="20"/>
                    <a:pt x="307" y="20"/>
                  </a:cubicBezTo>
                  <a:cubicBezTo>
                    <a:pt x="279" y="7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2952358" y="1091320"/>
              <a:ext cx="32002" cy="20203"/>
            </a:xfrm>
            <a:custGeom>
              <a:avLst/>
              <a:gdLst/>
              <a:ahLst/>
              <a:cxnLst/>
              <a:rect l="l" t="t" r="r" b="b"/>
              <a:pathLst>
                <a:path w="613" h="387" extrusionOk="0">
                  <a:moveTo>
                    <a:pt x="154" y="1"/>
                  </a:moveTo>
                  <a:cubicBezTo>
                    <a:pt x="1" y="80"/>
                    <a:pt x="74" y="233"/>
                    <a:pt x="154" y="307"/>
                  </a:cubicBezTo>
                  <a:cubicBezTo>
                    <a:pt x="227" y="386"/>
                    <a:pt x="307" y="386"/>
                    <a:pt x="460" y="386"/>
                  </a:cubicBezTo>
                  <a:cubicBezTo>
                    <a:pt x="460" y="386"/>
                    <a:pt x="533" y="386"/>
                    <a:pt x="533" y="307"/>
                  </a:cubicBezTo>
                  <a:cubicBezTo>
                    <a:pt x="613" y="307"/>
                    <a:pt x="533" y="233"/>
                    <a:pt x="533" y="154"/>
                  </a:cubicBezTo>
                  <a:cubicBezTo>
                    <a:pt x="460" y="80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3168069" y="849924"/>
              <a:ext cx="19890" cy="13939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52" y="1"/>
                  </a:moveTo>
                  <a:cubicBezTo>
                    <a:pt x="127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74" y="266"/>
                    <a:pt x="154" y="266"/>
                    <a:pt x="227" y="266"/>
                  </a:cubicBezTo>
                  <a:cubicBezTo>
                    <a:pt x="227" y="266"/>
                    <a:pt x="307" y="266"/>
                    <a:pt x="307" y="186"/>
                  </a:cubicBezTo>
                  <a:cubicBezTo>
                    <a:pt x="381" y="186"/>
                    <a:pt x="381" y="113"/>
                    <a:pt x="381" y="33"/>
                  </a:cubicBezTo>
                  <a:lnTo>
                    <a:pt x="307" y="33"/>
                  </a:lnTo>
                  <a:cubicBezTo>
                    <a:pt x="254" y="33"/>
                    <a:pt x="20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3251806" y="919722"/>
              <a:ext cx="16079" cy="18898"/>
            </a:xfrm>
            <a:custGeom>
              <a:avLst/>
              <a:gdLst/>
              <a:ahLst/>
              <a:cxnLst/>
              <a:rect l="l" t="t" r="r" b="b"/>
              <a:pathLst>
                <a:path w="308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5" y="362"/>
                    <a:pt x="194" y="343"/>
                    <a:pt x="234" y="306"/>
                  </a:cubicBezTo>
                  <a:cubicBezTo>
                    <a:pt x="307" y="306"/>
                    <a:pt x="307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2996158" y="839796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80" y="1"/>
                  </a:moveTo>
                  <a:cubicBezTo>
                    <a:pt x="0" y="1"/>
                    <a:pt x="0" y="154"/>
                    <a:pt x="80" y="154"/>
                  </a:cubicBezTo>
                  <a:cubicBezTo>
                    <a:pt x="153" y="227"/>
                    <a:pt x="233" y="227"/>
                    <a:pt x="233" y="227"/>
                  </a:cubicBezTo>
                  <a:cubicBezTo>
                    <a:pt x="307" y="227"/>
                    <a:pt x="460" y="227"/>
                    <a:pt x="460" y="154"/>
                  </a:cubicBezTo>
                  <a:cubicBezTo>
                    <a:pt x="460" y="7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2896446" y="959659"/>
              <a:ext cx="16027" cy="17593"/>
            </a:xfrm>
            <a:custGeom>
              <a:avLst/>
              <a:gdLst/>
              <a:ahLst/>
              <a:cxnLst/>
              <a:rect l="l" t="t" r="r" b="b"/>
              <a:pathLst>
                <a:path w="307" h="337" extrusionOk="0">
                  <a:moveTo>
                    <a:pt x="7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53" y="284"/>
                    <a:pt x="108" y="337"/>
                    <a:pt x="190" y="337"/>
                  </a:cubicBezTo>
                  <a:cubicBezTo>
                    <a:pt x="224" y="337"/>
                    <a:pt x="262" y="328"/>
                    <a:pt x="307" y="307"/>
                  </a:cubicBezTo>
                  <a:cubicBezTo>
                    <a:pt x="307" y="227"/>
                    <a:pt x="307" y="154"/>
                    <a:pt x="227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2960345" y="787748"/>
              <a:ext cx="27877" cy="52101"/>
            </a:xfrm>
            <a:custGeom>
              <a:avLst/>
              <a:gdLst/>
              <a:ahLst/>
              <a:cxnLst/>
              <a:rect l="l" t="t" r="r" b="b"/>
              <a:pathLst>
                <a:path w="534" h="998" extrusionOk="0">
                  <a:moveTo>
                    <a:pt x="74" y="0"/>
                  </a:moveTo>
                  <a:cubicBezTo>
                    <a:pt x="1" y="80"/>
                    <a:pt x="1" y="80"/>
                    <a:pt x="1" y="153"/>
                  </a:cubicBezTo>
                  <a:cubicBezTo>
                    <a:pt x="154" y="386"/>
                    <a:pt x="227" y="612"/>
                    <a:pt x="307" y="918"/>
                  </a:cubicBezTo>
                  <a:cubicBezTo>
                    <a:pt x="307" y="918"/>
                    <a:pt x="380" y="998"/>
                    <a:pt x="460" y="998"/>
                  </a:cubicBezTo>
                  <a:cubicBezTo>
                    <a:pt x="533" y="918"/>
                    <a:pt x="533" y="918"/>
                    <a:pt x="533" y="845"/>
                  </a:cubicBezTo>
                  <a:cubicBezTo>
                    <a:pt x="460" y="539"/>
                    <a:pt x="380" y="306"/>
                    <a:pt x="227" y="80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2920408" y="963522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7" y="0"/>
                    <a:pt x="227" y="0"/>
                    <a:pt x="227" y="80"/>
                  </a:cubicBezTo>
                  <a:lnTo>
                    <a:pt x="74" y="386"/>
                  </a:lnTo>
                  <a:cubicBezTo>
                    <a:pt x="1" y="386"/>
                    <a:pt x="74" y="459"/>
                    <a:pt x="74" y="539"/>
                  </a:cubicBezTo>
                  <a:lnTo>
                    <a:pt x="154" y="539"/>
                  </a:lnTo>
                  <a:cubicBezTo>
                    <a:pt x="227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988170" y="1063547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lnTo>
                    <a:pt x="0" y="839"/>
                  </a:lnTo>
                  <a:cubicBezTo>
                    <a:pt x="0" y="839"/>
                    <a:pt x="0" y="918"/>
                    <a:pt x="80" y="918"/>
                  </a:cubicBezTo>
                  <a:cubicBezTo>
                    <a:pt x="153" y="918"/>
                    <a:pt x="233" y="918"/>
                    <a:pt x="233" y="839"/>
                  </a:cubicBezTo>
                  <a:lnTo>
                    <a:pt x="306" y="74"/>
                  </a:ln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84019" y="1043395"/>
              <a:ext cx="16079" cy="36178"/>
            </a:xfrm>
            <a:custGeom>
              <a:avLst/>
              <a:gdLst/>
              <a:ahLst/>
              <a:cxnLst/>
              <a:rect l="l" t="t" r="r" b="b"/>
              <a:pathLst>
                <a:path w="308" h="693" extrusionOk="0">
                  <a:moveTo>
                    <a:pt x="81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81" y="613"/>
                  </a:lnTo>
                  <a:cubicBezTo>
                    <a:pt x="81" y="692"/>
                    <a:pt x="154" y="692"/>
                    <a:pt x="234" y="692"/>
                  </a:cubicBezTo>
                  <a:cubicBezTo>
                    <a:pt x="307" y="692"/>
                    <a:pt x="307" y="613"/>
                    <a:pt x="307" y="539"/>
                  </a:cubicBezTo>
                  <a:lnTo>
                    <a:pt x="234" y="80"/>
                  </a:lnTo>
                  <a:cubicBezTo>
                    <a:pt x="154" y="80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187907" y="977774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cubicBezTo>
                    <a:pt x="233" y="266"/>
                    <a:pt x="386" y="419"/>
                    <a:pt x="460" y="645"/>
                  </a:cubicBezTo>
                  <a:lnTo>
                    <a:pt x="613" y="645"/>
                  </a:lnTo>
                  <a:cubicBezTo>
                    <a:pt x="692" y="645"/>
                    <a:pt x="692" y="572"/>
                    <a:pt x="692" y="492"/>
                  </a:cubicBezTo>
                  <a:cubicBezTo>
                    <a:pt x="539" y="266"/>
                    <a:pt x="386" y="113"/>
                    <a:pt x="154" y="33"/>
                  </a:cubicBez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3112157" y="763733"/>
              <a:ext cx="27877" cy="52153"/>
            </a:xfrm>
            <a:custGeom>
              <a:avLst/>
              <a:gdLst/>
              <a:ahLst/>
              <a:cxnLst/>
              <a:rect l="l" t="t" r="r" b="b"/>
              <a:pathLst>
                <a:path w="534" h="999" extrusionOk="0">
                  <a:moveTo>
                    <a:pt x="460" y="1"/>
                  </a:moveTo>
                  <a:cubicBezTo>
                    <a:pt x="460" y="1"/>
                    <a:pt x="380" y="1"/>
                    <a:pt x="307" y="81"/>
                  </a:cubicBezTo>
                  <a:cubicBezTo>
                    <a:pt x="154" y="307"/>
                    <a:pt x="74" y="540"/>
                    <a:pt x="1" y="846"/>
                  </a:cubicBezTo>
                  <a:cubicBezTo>
                    <a:pt x="1" y="919"/>
                    <a:pt x="1" y="999"/>
                    <a:pt x="74" y="999"/>
                  </a:cubicBezTo>
                  <a:cubicBezTo>
                    <a:pt x="154" y="999"/>
                    <a:pt x="154" y="919"/>
                    <a:pt x="227" y="919"/>
                  </a:cubicBezTo>
                  <a:cubicBezTo>
                    <a:pt x="227" y="613"/>
                    <a:pt x="380" y="387"/>
                    <a:pt x="533" y="154"/>
                  </a:cubicBezTo>
                  <a:cubicBezTo>
                    <a:pt x="533" y="154"/>
                    <a:pt x="533" y="8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3219856" y="817974"/>
              <a:ext cx="32002" cy="29861"/>
            </a:xfrm>
            <a:custGeom>
              <a:avLst/>
              <a:gdLst/>
              <a:ahLst/>
              <a:cxnLst/>
              <a:rect l="l" t="t" r="r" b="b"/>
              <a:pathLst>
                <a:path w="613" h="572" extrusionOk="0">
                  <a:moveTo>
                    <a:pt x="483" y="1"/>
                  </a:moveTo>
                  <a:cubicBezTo>
                    <a:pt x="469" y="1"/>
                    <a:pt x="460" y="9"/>
                    <a:pt x="460" y="33"/>
                  </a:cubicBezTo>
                  <a:cubicBezTo>
                    <a:pt x="307" y="113"/>
                    <a:pt x="154" y="266"/>
                    <a:pt x="80" y="419"/>
                  </a:cubicBezTo>
                  <a:cubicBezTo>
                    <a:pt x="1" y="419"/>
                    <a:pt x="1" y="492"/>
                    <a:pt x="80" y="572"/>
                  </a:cubicBezTo>
                  <a:lnTo>
                    <a:pt x="154" y="572"/>
                  </a:lnTo>
                  <a:cubicBezTo>
                    <a:pt x="154" y="572"/>
                    <a:pt x="233" y="572"/>
                    <a:pt x="233" y="492"/>
                  </a:cubicBezTo>
                  <a:lnTo>
                    <a:pt x="539" y="186"/>
                  </a:lnTo>
                  <a:cubicBezTo>
                    <a:pt x="613" y="186"/>
                    <a:pt x="613" y="113"/>
                    <a:pt x="613" y="33"/>
                  </a:cubicBezTo>
                  <a:cubicBezTo>
                    <a:pt x="564" y="33"/>
                    <a:pt x="512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303906" y="92770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686" y="227"/>
                  </a:lnTo>
                  <a:cubicBezTo>
                    <a:pt x="686" y="227"/>
                    <a:pt x="766" y="227"/>
                    <a:pt x="766" y="153"/>
                  </a:cubicBezTo>
                  <a:cubicBezTo>
                    <a:pt x="766" y="74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3303906" y="1031597"/>
              <a:ext cx="11903" cy="32002"/>
            </a:xfrm>
            <a:custGeom>
              <a:avLst/>
              <a:gdLst/>
              <a:ahLst/>
              <a:cxnLst/>
              <a:rect l="l" t="t" r="r" b="b"/>
              <a:pathLst>
                <a:path w="228" h="613" extrusionOk="0">
                  <a:moveTo>
                    <a:pt x="74" y="0"/>
                  </a:moveTo>
                  <a:cubicBezTo>
                    <a:pt x="1" y="0"/>
                    <a:pt x="1" y="73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74" y="612"/>
                    <a:pt x="154" y="612"/>
                  </a:cubicBezTo>
                  <a:cubicBezTo>
                    <a:pt x="227" y="612"/>
                    <a:pt x="227" y="533"/>
                    <a:pt x="227" y="459"/>
                  </a:cubicBezTo>
                  <a:lnTo>
                    <a:pt x="227" y="73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3195894" y="1104423"/>
              <a:ext cx="20203" cy="26938"/>
            </a:xfrm>
            <a:custGeom>
              <a:avLst/>
              <a:gdLst/>
              <a:ahLst/>
              <a:cxnLst/>
              <a:rect l="l" t="t" r="r" b="b"/>
              <a:pathLst>
                <a:path w="387" h="516" extrusionOk="0">
                  <a:moveTo>
                    <a:pt x="107" y="1"/>
                  </a:moveTo>
                  <a:cubicBezTo>
                    <a:pt x="79" y="1"/>
                    <a:pt x="40" y="19"/>
                    <a:pt x="1" y="56"/>
                  </a:cubicBezTo>
                  <a:cubicBezTo>
                    <a:pt x="1" y="56"/>
                    <a:pt x="1" y="135"/>
                    <a:pt x="80" y="209"/>
                  </a:cubicBezTo>
                  <a:cubicBezTo>
                    <a:pt x="80" y="289"/>
                    <a:pt x="154" y="362"/>
                    <a:pt x="154" y="442"/>
                  </a:cubicBezTo>
                  <a:cubicBezTo>
                    <a:pt x="154" y="515"/>
                    <a:pt x="233" y="515"/>
                    <a:pt x="307" y="515"/>
                  </a:cubicBezTo>
                  <a:lnTo>
                    <a:pt x="386" y="442"/>
                  </a:lnTo>
                  <a:cubicBezTo>
                    <a:pt x="386" y="289"/>
                    <a:pt x="307" y="135"/>
                    <a:pt x="154" y="56"/>
                  </a:cubicBezTo>
                  <a:cubicBezTo>
                    <a:pt x="154" y="19"/>
                    <a:pt x="13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147970" y="114728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80" y="0"/>
                  </a:moveTo>
                  <a:cubicBezTo>
                    <a:pt x="0" y="80"/>
                    <a:pt x="0" y="153"/>
                    <a:pt x="80" y="153"/>
                  </a:cubicBezTo>
                  <a:cubicBezTo>
                    <a:pt x="153" y="233"/>
                    <a:pt x="233" y="386"/>
                    <a:pt x="306" y="539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459" y="612"/>
                    <a:pt x="539" y="539"/>
                    <a:pt x="539" y="459"/>
                  </a:cubicBezTo>
                  <a:cubicBezTo>
                    <a:pt x="459" y="306"/>
                    <a:pt x="38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3048258" y="1151408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380" y="1"/>
                  </a:moveTo>
                  <a:cubicBezTo>
                    <a:pt x="306" y="1"/>
                    <a:pt x="227" y="74"/>
                    <a:pt x="227" y="74"/>
                  </a:cubicBezTo>
                  <a:lnTo>
                    <a:pt x="0" y="686"/>
                  </a:lnTo>
                  <a:cubicBezTo>
                    <a:pt x="0" y="686"/>
                    <a:pt x="0" y="766"/>
                    <a:pt x="74" y="839"/>
                  </a:cubicBezTo>
                  <a:cubicBezTo>
                    <a:pt x="153" y="839"/>
                    <a:pt x="153" y="766"/>
                    <a:pt x="227" y="766"/>
                  </a:cubicBezTo>
                  <a:lnTo>
                    <a:pt x="380" y="154"/>
                  </a:lnTo>
                  <a:cubicBezTo>
                    <a:pt x="459" y="15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2892270" y="1071534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233" y="0"/>
                  </a:moveTo>
                  <a:cubicBezTo>
                    <a:pt x="154" y="0"/>
                    <a:pt x="80" y="74"/>
                    <a:pt x="80" y="153"/>
                  </a:cubicBezTo>
                  <a:cubicBezTo>
                    <a:pt x="80" y="227"/>
                    <a:pt x="80" y="306"/>
                    <a:pt x="1" y="380"/>
                  </a:cubicBezTo>
                  <a:cubicBezTo>
                    <a:pt x="1" y="459"/>
                    <a:pt x="1" y="533"/>
                    <a:pt x="80" y="533"/>
                  </a:cubicBezTo>
                  <a:lnTo>
                    <a:pt x="233" y="533"/>
                  </a:lnTo>
                  <a:cubicBezTo>
                    <a:pt x="307" y="380"/>
                    <a:pt x="307" y="306"/>
                    <a:pt x="307" y="153"/>
                  </a:cubicBezTo>
                  <a:cubicBezTo>
                    <a:pt x="307" y="74"/>
                    <a:pt x="233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2832547" y="890017"/>
              <a:ext cx="35813" cy="21769"/>
            </a:xfrm>
            <a:custGeom>
              <a:avLst/>
              <a:gdLst/>
              <a:ahLst/>
              <a:cxnLst/>
              <a:rect l="l" t="t" r="r" b="b"/>
              <a:pathLst>
                <a:path w="686" h="417" extrusionOk="0">
                  <a:moveTo>
                    <a:pt x="100" y="0"/>
                  </a:moveTo>
                  <a:cubicBezTo>
                    <a:pt x="67" y="0"/>
                    <a:pt x="52" y="54"/>
                    <a:pt x="0" y="110"/>
                  </a:cubicBezTo>
                  <a:cubicBezTo>
                    <a:pt x="0" y="110"/>
                    <a:pt x="0" y="184"/>
                    <a:pt x="73" y="263"/>
                  </a:cubicBezTo>
                  <a:lnTo>
                    <a:pt x="533" y="416"/>
                  </a:lnTo>
                  <a:lnTo>
                    <a:pt x="686" y="416"/>
                  </a:lnTo>
                  <a:cubicBezTo>
                    <a:pt x="686" y="337"/>
                    <a:pt x="686" y="263"/>
                    <a:pt x="612" y="263"/>
                  </a:cubicBezTo>
                  <a:lnTo>
                    <a:pt x="153" y="31"/>
                  </a:lnTo>
                  <a:cubicBezTo>
                    <a:pt x="130" y="9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868308" y="823821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307"/>
                    <a:pt x="80" y="380"/>
                  </a:cubicBezTo>
                  <a:cubicBezTo>
                    <a:pt x="80" y="460"/>
                    <a:pt x="80" y="460"/>
                    <a:pt x="154" y="460"/>
                  </a:cubicBezTo>
                  <a:lnTo>
                    <a:pt x="233" y="460"/>
                  </a:lnTo>
                  <a:cubicBezTo>
                    <a:pt x="233" y="460"/>
                    <a:pt x="307" y="380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258" y="704011"/>
              <a:ext cx="11851" cy="32002"/>
            </a:xfrm>
            <a:custGeom>
              <a:avLst/>
              <a:gdLst/>
              <a:ahLst/>
              <a:cxnLst/>
              <a:rect l="l" t="t" r="r" b="b"/>
              <a:pathLst>
                <a:path w="227" h="613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lnTo>
                    <a:pt x="0" y="459"/>
                  </a:lnTo>
                  <a:cubicBezTo>
                    <a:pt x="0" y="533"/>
                    <a:pt x="74" y="612"/>
                    <a:pt x="153" y="612"/>
                  </a:cubicBezTo>
                  <a:lnTo>
                    <a:pt x="153" y="533"/>
                  </a:lnTo>
                  <a:cubicBezTo>
                    <a:pt x="227" y="533"/>
                    <a:pt x="227" y="533"/>
                    <a:pt x="227" y="459"/>
                  </a:cubicBezTo>
                  <a:lnTo>
                    <a:pt x="227" y="153"/>
                  </a:lnTo>
                  <a:cubicBezTo>
                    <a:pt x="227" y="74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056246" y="894037"/>
              <a:ext cx="16027" cy="25737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92" y="0"/>
                  </a:moveTo>
                  <a:cubicBezTo>
                    <a:pt x="81" y="0"/>
                    <a:pt x="74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lnTo>
                    <a:pt x="74" y="413"/>
                  </a:lnTo>
                  <a:cubicBezTo>
                    <a:pt x="153" y="492"/>
                    <a:pt x="153" y="492"/>
                    <a:pt x="227" y="492"/>
                  </a:cubicBezTo>
                  <a:cubicBezTo>
                    <a:pt x="306" y="492"/>
                    <a:pt x="306" y="413"/>
                    <a:pt x="306" y="339"/>
                  </a:cubicBezTo>
                  <a:lnTo>
                    <a:pt x="227" y="107"/>
                  </a:lnTo>
                  <a:cubicBezTo>
                    <a:pt x="175" y="55"/>
                    <a:pt x="120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3000334" y="951671"/>
              <a:ext cx="39989" cy="27877"/>
            </a:xfrm>
            <a:custGeom>
              <a:avLst/>
              <a:gdLst/>
              <a:ahLst/>
              <a:cxnLst/>
              <a:rect l="l" t="t" r="r" b="b"/>
              <a:pathLst>
                <a:path w="766" h="534" extrusionOk="0">
                  <a:moveTo>
                    <a:pt x="612" y="1"/>
                  </a:moveTo>
                  <a:cubicBezTo>
                    <a:pt x="380" y="74"/>
                    <a:pt x="227" y="227"/>
                    <a:pt x="73" y="380"/>
                  </a:cubicBezTo>
                  <a:cubicBezTo>
                    <a:pt x="0" y="460"/>
                    <a:pt x="0" y="460"/>
                    <a:pt x="73" y="533"/>
                  </a:cubicBezTo>
                  <a:lnTo>
                    <a:pt x="227" y="533"/>
                  </a:lnTo>
                  <a:cubicBezTo>
                    <a:pt x="380" y="380"/>
                    <a:pt x="533" y="307"/>
                    <a:pt x="686" y="154"/>
                  </a:cubicBezTo>
                  <a:cubicBezTo>
                    <a:pt x="765" y="154"/>
                    <a:pt x="765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3128132" y="943684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74" y="227"/>
                  </a:lnTo>
                  <a:cubicBezTo>
                    <a:pt x="1" y="307"/>
                    <a:pt x="74" y="380"/>
                    <a:pt x="74" y="380"/>
                  </a:cubicBezTo>
                  <a:lnTo>
                    <a:pt x="154" y="460"/>
                  </a:lnTo>
                  <a:lnTo>
                    <a:pt x="227" y="380"/>
                  </a:lnTo>
                  <a:lnTo>
                    <a:pt x="380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3203881" y="715809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" y="460"/>
                  </a:lnTo>
                  <a:cubicBezTo>
                    <a:pt x="1" y="539"/>
                    <a:pt x="1" y="613"/>
                    <a:pt x="80" y="613"/>
                  </a:cubicBezTo>
                  <a:cubicBezTo>
                    <a:pt x="154" y="613"/>
                    <a:pt x="233" y="539"/>
                    <a:pt x="233" y="460"/>
                  </a:cubicBezTo>
                  <a:lnTo>
                    <a:pt x="233" y="154"/>
                  </a:lnTo>
                  <a:cubicBezTo>
                    <a:pt x="233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3307769" y="828729"/>
              <a:ext cx="28138" cy="35134"/>
            </a:xfrm>
            <a:custGeom>
              <a:avLst/>
              <a:gdLst/>
              <a:ahLst/>
              <a:cxnLst/>
              <a:rect l="l" t="t" r="r" b="b"/>
              <a:pathLst>
                <a:path w="539" h="673" extrusionOk="0">
                  <a:moveTo>
                    <a:pt x="413" y="0"/>
                  </a:moveTo>
                  <a:cubicBezTo>
                    <a:pt x="384" y="0"/>
                    <a:pt x="346" y="20"/>
                    <a:pt x="306" y="60"/>
                  </a:cubicBezTo>
                  <a:cubicBezTo>
                    <a:pt x="153" y="213"/>
                    <a:pt x="80" y="286"/>
                    <a:pt x="0" y="519"/>
                  </a:cubicBezTo>
                  <a:cubicBezTo>
                    <a:pt x="0" y="519"/>
                    <a:pt x="0" y="592"/>
                    <a:pt x="80" y="672"/>
                  </a:cubicBezTo>
                  <a:cubicBezTo>
                    <a:pt x="153" y="672"/>
                    <a:pt x="153" y="592"/>
                    <a:pt x="233" y="592"/>
                  </a:cubicBezTo>
                  <a:cubicBezTo>
                    <a:pt x="233" y="439"/>
                    <a:pt x="386" y="286"/>
                    <a:pt x="459" y="213"/>
                  </a:cubicBezTo>
                  <a:cubicBezTo>
                    <a:pt x="539" y="133"/>
                    <a:pt x="539" y="60"/>
                    <a:pt x="459" y="60"/>
                  </a:cubicBezTo>
                  <a:cubicBezTo>
                    <a:pt x="459" y="20"/>
                    <a:pt x="441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3255982" y="1072474"/>
              <a:ext cx="32002" cy="31062"/>
            </a:xfrm>
            <a:custGeom>
              <a:avLst/>
              <a:gdLst/>
              <a:ahLst/>
              <a:cxnLst/>
              <a:rect l="l" t="t" r="r" b="b"/>
              <a:pathLst>
                <a:path w="613" h="595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56"/>
                    <a:pt x="1" y="135"/>
                    <a:pt x="74" y="209"/>
                  </a:cubicBezTo>
                  <a:lnTo>
                    <a:pt x="380" y="594"/>
                  </a:lnTo>
                  <a:lnTo>
                    <a:pt x="533" y="594"/>
                  </a:lnTo>
                  <a:cubicBezTo>
                    <a:pt x="613" y="515"/>
                    <a:pt x="613" y="441"/>
                    <a:pt x="533" y="441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2984307" y="1159395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1" y="307"/>
                  </a:lnTo>
                  <a:lnTo>
                    <a:pt x="1" y="460"/>
                  </a:lnTo>
                  <a:lnTo>
                    <a:pt x="154" y="460"/>
                  </a:lnTo>
                  <a:lnTo>
                    <a:pt x="307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3139983" y="1039585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0" y="153"/>
                    <a:pt x="80" y="153"/>
                    <a:pt x="80" y="227"/>
                  </a:cubicBezTo>
                  <a:cubicBezTo>
                    <a:pt x="153" y="227"/>
                    <a:pt x="233" y="306"/>
                    <a:pt x="233" y="380"/>
                  </a:cubicBezTo>
                  <a:lnTo>
                    <a:pt x="306" y="459"/>
                  </a:lnTo>
                  <a:lnTo>
                    <a:pt x="386" y="459"/>
                  </a:lnTo>
                  <a:cubicBezTo>
                    <a:pt x="386" y="459"/>
                    <a:pt x="459" y="380"/>
                    <a:pt x="459" y="306"/>
                  </a:cubicBezTo>
                  <a:cubicBezTo>
                    <a:pt x="459" y="153"/>
                    <a:pt x="306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3243818" y="1070855"/>
              <a:ext cx="1046710" cy="736769"/>
            </a:xfrm>
            <a:custGeom>
              <a:avLst/>
              <a:gdLst/>
              <a:ahLst/>
              <a:cxnLst/>
              <a:rect l="l" t="t" r="r" b="b"/>
              <a:pathLst>
                <a:path w="20050" h="14113" extrusionOk="0">
                  <a:moveTo>
                    <a:pt x="9319" y="0"/>
                  </a:moveTo>
                  <a:cubicBezTo>
                    <a:pt x="9075" y="0"/>
                    <a:pt x="8931" y="257"/>
                    <a:pt x="8725" y="393"/>
                  </a:cubicBezTo>
                  <a:cubicBezTo>
                    <a:pt x="8456" y="557"/>
                    <a:pt x="8107" y="719"/>
                    <a:pt x="7764" y="719"/>
                  </a:cubicBezTo>
                  <a:cubicBezTo>
                    <a:pt x="7622" y="719"/>
                    <a:pt x="7481" y="692"/>
                    <a:pt x="7347" y="625"/>
                  </a:cubicBezTo>
                  <a:cubicBezTo>
                    <a:pt x="7250" y="589"/>
                    <a:pt x="7161" y="573"/>
                    <a:pt x="7077" y="573"/>
                  </a:cubicBezTo>
                  <a:cubicBezTo>
                    <a:pt x="6631" y="573"/>
                    <a:pt x="6332" y="1018"/>
                    <a:pt x="5817" y="1085"/>
                  </a:cubicBezTo>
                  <a:cubicBezTo>
                    <a:pt x="5284" y="1158"/>
                    <a:pt x="5131" y="1617"/>
                    <a:pt x="4745" y="1923"/>
                  </a:cubicBezTo>
                  <a:cubicBezTo>
                    <a:pt x="4519" y="2076"/>
                    <a:pt x="4366" y="2382"/>
                    <a:pt x="4133" y="2462"/>
                  </a:cubicBezTo>
                  <a:cubicBezTo>
                    <a:pt x="4101" y="2472"/>
                    <a:pt x="4068" y="2477"/>
                    <a:pt x="4035" y="2477"/>
                  </a:cubicBezTo>
                  <a:cubicBezTo>
                    <a:pt x="3871" y="2477"/>
                    <a:pt x="3699" y="2368"/>
                    <a:pt x="3495" y="2368"/>
                  </a:cubicBezTo>
                  <a:cubicBezTo>
                    <a:pt x="3454" y="2368"/>
                    <a:pt x="3412" y="2372"/>
                    <a:pt x="3368" y="2382"/>
                  </a:cubicBezTo>
                  <a:cubicBezTo>
                    <a:pt x="3141" y="2462"/>
                    <a:pt x="2909" y="2768"/>
                    <a:pt x="2682" y="2921"/>
                  </a:cubicBezTo>
                  <a:cubicBezTo>
                    <a:pt x="2529" y="3148"/>
                    <a:pt x="2223" y="3148"/>
                    <a:pt x="1990" y="3301"/>
                  </a:cubicBezTo>
                  <a:cubicBezTo>
                    <a:pt x="1837" y="3380"/>
                    <a:pt x="1611" y="3607"/>
                    <a:pt x="1378" y="3839"/>
                  </a:cubicBezTo>
                  <a:cubicBezTo>
                    <a:pt x="1152" y="4066"/>
                    <a:pt x="1152" y="4372"/>
                    <a:pt x="1072" y="4678"/>
                  </a:cubicBezTo>
                  <a:cubicBezTo>
                    <a:pt x="919" y="4911"/>
                    <a:pt x="919" y="5064"/>
                    <a:pt x="919" y="5370"/>
                  </a:cubicBezTo>
                  <a:cubicBezTo>
                    <a:pt x="919" y="5676"/>
                    <a:pt x="846" y="5982"/>
                    <a:pt x="846" y="6288"/>
                  </a:cubicBezTo>
                  <a:cubicBezTo>
                    <a:pt x="766" y="6747"/>
                    <a:pt x="1" y="6821"/>
                    <a:pt x="234" y="7359"/>
                  </a:cubicBezTo>
                  <a:cubicBezTo>
                    <a:pt x="307" y="7666"/>
                    <a:pt x="460" y="7819"/>
                    <a:pt x="540" y="8125"/>
                  </a:cubicBezTo>
                  <a:cubicBezTo>
                    <a:pt x="540" y="8431"/>
                    <a:pt x="460" y="8737"/>
                    <a:pt x="693" y="9043"/>
                  </a:cubicBezTo>
                  <a:cubicBezTo>
                    <a:pt x="1072" y="9502"/>
                    <a:pt x="1458" y="9961"/>
                    <a:pt x="1917" y="10420"/>
                  </a:cubicBezTo>
                  <a:cubicBezTo>
                    <a:pt x="2223" y="10880"/>
                    <a:pt x="2603" y="11259"/>
                    <a:pt x="2909" y="11718"/>
                  </a:cubicBezTo>
                  <a:cubicBezTo>
                    <a:pt x="2988" y="11871"/>
                    <a:pt x="3215" y="12024"/>
                    <a:pt x="3294" y="12257"/>
                  </a:cubicBezTo>
                  <a:cubicBezTo>
                    <a:pt x="3447" y="12483"/>
                    <a:pt x="3521" y="12716"/>
                    <a:pt x="3754" y="12790"/>
                  </a:cubicBezTo>
                  <a:cubicBezTo>
                    <a:pt x="3980" y="12869"/>
                    <a:pt x="4286" y="13096"/>
                    <a:pt x="4519" y="13096"/>
                  </a:cubicBezTo>
                  <a:cubicBezTo>
                    <a:pt x="4672" y="13096"/>
                    <a:pt x="4898" y="12943"/>
                    <a:pt x="5051" y="12869"/>
                  </a:cubicBezTo>
                  <a:cubicBezTo>
                    <a:pt x="5158" y="12805"/>
                    <a:pt x="5293" y="12776"/>
                    <a:pt x="5438" y="12776"/>
                  </a:cubicBezTo>
                  <a:cubicBezTo>
                    <a:pt x="5819" y="12776"/>
                    <a:pt x="6265" y="12974"/>
                    <a:pt x="6429" y="13249"/>
                  </a:cubicBezTo>
                  <a:cubicBezTo>
                    <a:pt x="6623" y="13504"/>
                    <a:pt x="6761" y="13653"/>
                    <a:pt x="7068" y="13653"/>
                  </a:cubicBezTo>
                  <a:cubicBezTo>
                    <a:pt x="7129" y="13653"/>
                    <a:pt x="7197" y="13647"/>
                    <a:pt x="7274" y="13634"/>
                  </a:cubicBezTo>
                  <a:cubicBezTo>
                    <a:pt x="7397" y="13593"/>
                    <a:pt x="7498" y="13574"/>
                    <a:pt x="7586" y="13574"/>
                  </a:cubicBezTo>
                  <a:cubicBezTo>
                    <a:pt x="7826" y="13574"/>
                    <a:pt x="7968" y="13716"/>
                    <a:pt x="8192" y="13940"/>
                  </a:cubicBezTo>
                  <a:cubicBezTo>
                    <a:pt x="8301" y="14050"/>
                    <a:pt x="8401" y="14090"/>
                    <a:pt x="8497" y="14090"/>
                  </a:cubicBezTo>
                  <a:cubicBezTo>
                    <a:pt x="8670" y="14090"/>
                    <a:pt x="8834" y="13959"/>
                    <a:pt x="9031" y="13861"/>
                  </a:cubicBezTo>
                  <a:cubicBezTo>
                    <a:pt x="9135" y="13800"/>
                    <a:pt x="9233" y="13777"/>
                    <a:pt x="9329" y="13777"/>
                  </a:cubicBezTo>
                  <a:cubicBezTo>
                    <a:pt x="9587" y="13777"/>
                    <a:pt x="9825" y="13940"/>
                    <a:pt x="10102" y="13940"/>
                  </a:cubicBezTo>
                  <a:cubicBezTo>
                    <a:pt x="10335" y="13940"/>
                    <a:pt x="10561" y="13708"/>
                    <a:pt x="10794" y="13634"/>
                  </a:cubicBezTo>
                  <a:cubicBezTo>
                    <a:pt x="11020" y="13555"/>
                    <a:pt x="11406" y="13481"/>
                    <a:pt x="11712" y="13481"/>
                  </a:cubicBezTo>
                  <a:cubicBezTo>
                    <a:pt x="11726" y="13478"/>
                    <a:pt x="11739" y="13476"/>
                    <a:pt x="11753" y="13476"/>
                  </a:cubicBezTo>
                  <a:cubicBezTo>
                    <a:pt x="12014" y="13476"/>
                    <a:pt x="12223" y="14112"/>
                    <a:pt x="12537" y="14112"/>
                  </a:cubicBezTo>
                  <a:cubicBezTo>
                    <a:pt x="12567" y="14112"/>
                    <a:pt x="12598" y="14106"/>
                    <a:pt x="12630" y="14093"/>
                  </a:cubicBezTo>
                  <a:cubicBezTo>
                    <a:pt x="13089" y="13787"/>
                    <a:pt x="13010" y="13328"/>
                    <a:pt x="13622" y="13328"/>
                  </a:cubicBezTo>
                  <a:cubicBezTo>
                    <a:pt x="13855" y="13328"/>
                    <a:pt x="14161" y="13328"/>
                    <a:pt x="14314" y="13096"/>
                  </a:cubicBezTo>
                  <a:cubicBezTo>
                    <a:pt x="14620" y="12869"/>
                    <a:pt x="14693" y="12716"/>
                    <a:pt x="15079" y="12636"/>
                  </a:cubicBezTo>
                  <a:cubicBezTo>
                    <a:pt x="15264" y="12577"/>
                    <a:pt x="15452" y="12464"/>
                    <a:pt x="15638" y="12464"/>
                  </a:cubicBezTo>
                  <a:cubicBezTo>
                    <a:pt x="15680" y="12464"/>
                    <a:pt x="15723" y="12470"/>
                    <a:pt x="15765" y="12483"/>
                  </a:cubicBezTo>
                  <a:cubicBezTo>
                    <a:pt x="15997" y="12563"/>
                    <a:pt x="16150" y="12636"/>
                    <a:pt x="16377" y="12636"/>
                  </a:cubicBezTo>
                  <a:cubicBezTo>
                    <a:pt x="16609" y="12636"/>
                    <a:pt x="16763" y="12330"/>
                    <a:pt x="16916" y="12177"/>
                  </a:cubicBezTo>
                  <a:lnTo>
                    <a:pt x="17601" y="11492"/>
                  </a:lnTo>
                  <a:cubicBezTo>
                    <a:pt x="17754" y="11259"/>
                    <a:pt x="18060" y="11106"/>
                    <a:pt x="18293" y="10880"/>
                  </a:cubicBezTo>
                  <a:cubicBezTo>
                    <a:pt x="18446" y="10726"/>
                    <a:pt x="18673" y="10726"/>
                    <a:pt x="18905" y="10647"/>
                  </a:cubicBezTo>
                  <a:cubicBezTo>
                    <a:pt x="19132" y="10573"/>
                    <a:pt x="19211" y="10420"/>
                    <a:pt x="19285" y="10114"/>
                  </a:cubicBezTo>
                  <a:cubicBezTo>
                    <a:pt x="19364" y="9808"/>
                    <a:pt x="19517" y="9502"/>
                    <a:pt x="19670" y="9196"/>
                  </a:cubicBezTo>
                  <a:cubicBezTo>
                    <a:pt x="19744" y="8810"/>
                    <a:pt x="19897" y="8504"/>
                    <a:pt x="19976" y="8198"/>
                  </a:cubicBezTo>
                  <a:cubicBezTo>
                    <a:pt x="20050" y="7892"/>
                    <a:pt x="19897" y="7586"/>
                    <a:pt x="19897" y="7280"/>
                  </a:cubicBezTo>
                  <a:cubicBezTo>
                    <a:pt x="19823" y="7053"/>
                    <a:pt x="19897" y="6747"/>
                    <a:pt x="19976" y="6515"/>
                  </a:cubicBezTo>
                  <a:cubicBezTo>
                    <a:pt x="20050" y="6209"/>
                    <a:pt x="19897" y="5829"/>
                    <a:pt x="19823" y="5523"/>
                  </a:cubicBezTo>
                  <a:cubicBezTo>
                    <a:pt x="19744" y="5217"/>
                    <a:pt x="19517" y="5064"/>
                    <a:pt x="19364" y="4831"/>
                  </a:cubicBezTo>
                  <a:cubicBezTo>
                    <a:pt x="19211" y="4605"/>
                    <a:pt x="19058" y="4299"/>
                    <a:pt x="18905" y="4066"/>
                  </a:cubicBezTo>
                  <a:cubicBezTo>
                    <a:pt x="18752" y="3760"/>
                    <a:pt x="18519" y="3533"/>
                    <a:pt x="18293" y="3301"/>
                  </a:cubicBezTo>
                  <a:cubicBezTo>
                    <a:pt x="18060" y="3148"/>
                    <a:pt x="17754" y="2688"/>
                    <a:pt x="17448" y="2688"/>
                  </a:cubicBezTo>
                  <a:cubicBezTo>
                    <a:pt x="17346" y="2688"/>
                    <a:pt x="17211" y="2724"/>
                    <a:pt x="17064" y="2724"/>
                  </a:cubicBezTo>
                  <a:cubicBezTo>
                    <a:pt x="16990" y="2724"/>
                    <a:pt x="16914" y="2715"/>
                    <a:pt x="16836" y="2688"/>
                  </a:cubicBezTo>
                  <a:cubicBezTo>
                    <a:pt x="16530" y="2615"/>
                    <a:pt x="16303" y="2382"/>
                    <a:pt x="16071" y="2229"/>
                  </a:cubicBezTo>
                  <a:cubicBezTo>
                    <a:pt x="15459" y="1923"/>
                    <a:pt x="14999" y="1464"/>
                    <a:pt x="14314" y="1391"/>
                  </a:cubicBezTo>
                  <a:cubicBezTo>
                    <a:pt x="14081" y="1311"/>
                    <a:pt x="13855" y="1391"/>
                    <a:pt x="13702" y="1085"/>
                  </a:cubicBezTo>
                  <a:cubicBezTo>
                    <a:pt x="13549" y="932"/>
                    <a:pt x="13549" y="699"/>
                    <a:pt x="13316" y="546"/>
                  </a:cubicBezTo>
                  <a:cubicBezTo>
                    <a:pt x="13163" y="393"/>
                    <a:pt x="12783" y="319"/>
                    <a:pt x="12551" y="240"/>
                  </a:cubicBezTo>
                  <a:cubicBezTo>
                    <a:pt x="12507" y="229"/>
                    <a:pt x="12463" y="225"/>
                    <a:pt x="12420" y="225"/>
                  </a:cubicBezTo>
                  <a:cubicBezTo>
                    <a:pt x="12202" y="225"/>
                    <a:pt x="11991" y="334"/>
                    <a:pt x="11814" y="334"/>
                  </a:cubicBezTo>
                  <a:cubicBezTo>
                    <a:pt x="11778" y="334"/>
                    <a:pt x="11744" y="330"/>
                    <a:pt x="11712" y="319"/>
                  </a:cubicBezTo>
                  <a:cubicBezTo>
                    <a:pt x="11649" y="303"/>
                    <a:pt x="11589" y="296"/>
                    <a:pt x="11531" y="296"/>
                  </a:cubicBezTo>
                  <a:cubicBezTo>
                    <a:pt x="11307" y="296"/>
                    <a:pt x="11110" y="393"/>
                    <a:pt x="10867" y="393"/>
                  </a:cubicBezTo>
                  <a:cubicBezTo>
                    <a:pt x="10561" y="393"/>
                    <a:pt x="10255" y="393"/>
                    <a:pt x="10028" y="319"/>
                  </a:cubicBezTo>
                  <a:cubicBezTo>
                    <a:pt x="9796" y="240"/>
                    <a:pt x="9643" y="87"/>
                    <a:pt x="9416" y="13"/>
                  </a:cubicBezTo>
                  <a:cubicBezTo>
                    <a:pt x="9382" y="4"/>
                    <a:pt x="9350" y="0"/>
                    <a:pt x="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3503643" y="1542893"/>
              <a:ext cx="75802" cy="66248"/>
            </a:xfrm>
            <a:custGeom>
              <a:avLst/>
              <a:gdLst/>
              <a:ahLst/>
              <a:cxnLst/>
              <a:rect l="l" t="t" r="r" b="b"/>
              <a:pathLst>
                <a:path w="1452" h="1269" extrusionOk="0">
                  <a:moveTo>
                    <a:pt x="534" y="1"/>
                  </a:moveTo>
                  <a:cubicBezTo>
                    <a:pt x="307" y="74"/>
                    <a:pt x="74" y="307"/>
                    <a:pt x="74" y="534"/>
                  </a:cubicBezTo>
                  <a:cubicBezTo>
                    <a:pt x="1" y="840"/>
                    <a:pt x="227" y="1072"/>
                    <a:pt x="460" y="1225"/>
                  </a:cubicBezTo>
                  <a:cubicBezTo>
                    <a:pt x="542" y="1252"/>
                    <a:pt x="635" y="1269"/>
                    <a:pt x="731" y="1269"/>
                  </a:cubicBezTo>
                  <a:cubicBezTo>
                    <a:pt x="899" y="1269"/>
                    <a:pt x="1077" y="1217"/>
                    <a:pt x="1225" y="1072"/>
                  </a:cubicBezTo>
                  <a:cubicBezTo>
                    <a:pt x="1299" y="1072"/>
                    <a:pt x="1378" y="919"/>
                    <a:pt x="1378" y="840"/>
                  </a:cubicBezTo>
                  <a:cubicBezTo>
                    <a:pt x="1452" y="613"/>
                    <a:pt x="1299" y="460"/>
                    <a:pt x="1146" y="307"/>
                  </a:cubicBezTo>
                  <a:cubicBezTo>
                    <a:pt x="993" y="154"/>
                    <a:pt x="76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3563417" y="1526918"/>
              <a:ext cx="47976" cy="23022"/>
            </a:xfrm>
            <a:custGeom>
              <a:avLst/>
              <a:gdLst/>
              <a:ahLst/>
              <a:cxnLst/>
              <a:rect l="l" t="t" r="r" b="b"/>
              <a:pathLst>
                <a:path w="919" h="441" extrusionOk="0">
                  <a:moveTo>
                    <a:pt x="154" y="1"/>
                  </a:moveTo>
                  <a:cubicBezTo>
                    <a:pt x="1" y="154"/>
                    <a:pt x="80" y="380"/>
                    <a:pt x="233" y="380"/>
                  </a:cubicBezTo>
                  <a:cubicBezTo>
                    <a:pt x="310" y="420"/>
                    <a:pt x="405" y="440"/>
                    <a:pt x="500" y="440"/>
                  </a:cubicBezTo>
                  <a:cubicBezTo>
                    <a:pt x="595" y="440"/>
                    <a:pt x="689" y="420"/>
                    <a:pt x="766" y="380"/>
                  </a:cubicBezTo>
                  <a:cubicBezTo>
                    <a:pt x="766" y="380"/>
                    <a:pt x="846" y="380"/>
                    <a:pt x="846" y="307"/>
                  </a:cubicBezTo>
                  <a:cubicBezTo>
                    <a:pt x="919" y="227"/>
                    <a:pt x="919" y="227"/>
                    <a:pt x="919" y="154"/>
                  </a:cubicBezTo>
                  <a:cubicBezTo>
                    <a:pt x="766" y="74"/>
                    <a:pt x="613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3547443" y="1461401"/>
              <a:ext cx="52153" cy="41607"/>
            </a:xfrm>
            <a:custGeom>
              <a:avLst/>
              <a:gdLst/>
              <a:ahLst/>
              <a:cxnLst/>
              <a:rect l="l" t="t" r="r" b="b"/>
              <a:pathLst>
                <a:path w="999" h="797" extrusionOk="0">
                  <a:moveTo>
                    <a:pt x="402" y="0"/>
                  </a:moveTo>
                  <a:cubicBezTo>
                    <a:pt x="350" y="0"/>
                    <a:pt x="294" y="10"/>
                    <a:pt x="233" y="31"/>
                  </a:cubicBezTo>
                  <a:cubicBezTo>
                    <a:pt x="80" y="105"/>
                    <a:pt x="1" y="338"/>
                    <a:pt x="80" y="491"/>
                  </a:cubicBezTo>
                  <a:cubicBezTo>
                    <a:pt x="154" y="644"/>
                    <a:pt x="386" y="717"/>
                    <a:pt x="539" y="797"/>
                  </a:cubicBezTo>
                  <a:cubicBezTo>
                    <a:pt x="613" y="797"/>
                    <a:pt x="766" y="797"/>
                    <a:pt x="845" y="717"/>
                  </a:cubicBezTo>
                  <a:cubicBezTo>
                    <a:pt x="998" y="564"/>
                    <a:pt x="919" y="338"/>
                    <a:pt x="766" y="185"/>
                  </a:cubicBezTo>
                  <a:cubicBezTo>
                    <a:pt x="654" y="73"/>
                    <a:pt x="542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3631493" y="1518931"/>
              <a:ext cx="67814" cy="79978"/>
            </a:xfrm>
            <a:custGeom>
              <a:avLst/>
              <a:gdLst/>
              <a:ahLst/>
              <a:cxnLst/>
              <a:rect l="l" t="t" r="r" b="b"/>
              <a:pathLst>
                <a:path w="1299" h="1532" extrusionOk="0">
                  <a:moveTo>
                    <a:pt x="533" y="1"/>
                  </a:moveTo>
                  <a:cubicBezTo>
                    <a:pt x="307" y="74"/>
                    <a:pt x="154" y="380"/>
                    <a:pt x="74" y="686"/>
                  </a:cubicBezTo>
                  <a:cubicBezTo>
                    <a:pt x="1" y="840"/>
                    <a:pt x="1" y="1072"/>
                    <a:pt x="74" y="1225"/>
                  </a:cubicBezTo>
                  <a:cubicBezTo>
                    <a:pt x="227" y="1378"/>
                    <a:pt x="380" y="1531"/>
                    <a:pt x="613" y="1531"/>
                  </a:cubicBezTo>
                  <a:cubicBezTo>
                    <a:pt x="766" y="1531"/>
                    <a:pt x="919" y="1452"/>
                    <a:pt x="1072" y="1299"/>
                  </a:cubicBezTo>
                  <a:cubicBezTo>
                    <a:pt x="1225" y="1146"/>
                    <a:pt x="1299" y="919"/>
                    <a:pt x="1299" y="766"/>
                  </a:cubicBezTo>
                  <a:cubicBezTo>
                    <a:pt x="1299" y="533"/>
                    <a:pt x="686" y="15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3643343" y="1450542"/>
              <a:ext cx="27930" cy="33463"/>
            </a:xfrm>
            <a:custGeom>
              <a:avLst/>
              <a:gdLst/>
              <a:ahLst/>
              <a:cxnLst/>
              <a:rect l="l" t="t" r="r" b="b"/>
              <a:pathLst>
                <a:path w="535" h="641" extrusionOk="0">
                  <a:moveTo>
                    <a:pt x="398" y="1"/>
                  </a:moveTo>
                  <a:cubicBezTo>
                    <a:pt x="394" y="1"/>
                    <a:pt x="390" y="3"/>
                    <a:pt x="386" y="7"/>
                  </a:cubicBezTo>
                  <a:cubicBezTo>
                    <a:pt x="233" y="7"/>
                    <a:pt x="0" y="160"/>
                    <a:pt x="80" y="393"/>
                  </a:cubicBezTo>
                  <a:cubicBezTo>
                    <a:pt x="80" y="517"/>
                    <a:pt x="229" y="641"/>
                    <a:pt x="367" y="641"/>
                  </a:cubicBezTo>
                  <a:cubicBezTo>
                    <a:pt x="399" y="641"/>
                    <a:pt x="430" y="634"/>
                    <a:pt x="459" y="619"/>
                  </a:cubicBezTo>
                  <a:cubicBezTo>
                    <a:pt x="534" y="550"/>
                    <a:pt x="46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3695444" y="1478994"/>
              <a:ext cx="71938" cy="53406"/>
            </a:xfrm>
            <a:custGeom>
              <a:avLst/>
              <a:gdLst/>
              <a:ahLst/>
              <a:cxnLst/>
              <a:rect l="l" t="t" r="r" b="b"/>
              <a:pathLst>
                <a:path w="1378" h="1023" extrusionOk="0">
                  <a:moveTo>
                    <a:pt x="380" y="1"/>
                  </a:moveTo>
                  <a:cubicBezTo>
                    <a:pt x="153" y="74"/>
                    <a:pt x="0" y="380"/>
                    <a:pt x="74" y="613"/>
                  </a:cubicBezTo>
                  <a:cubicBezTo>
                    <a:pt x="153" y="839"/>
                    <a:pt x="459" y="992"/>
                    <a:pt x="686" y="992"/>
                  </a:cubicBezTo>
                  <a:cubicBezTo>
                    <a:pt x="744" y="1012"/>
                    <a:pt x="808" y="1022"/>
                    <a:pt x="871" y="1022"/>
                  </a:cubicBezTo>
                  <a:cubicBezTo>
                    <a:pt x="1058" y="1022"/>
                    <a:pt x="1243" y="935"/>
                    <a:pt x="1298" y="766"/>
                  </a:cubicBezTo>
                  <a:cubicBezTo>
                    <a:pt x="1377" y="533"/>
                    <a:pt x="1298" y="380"/>
                    <a:pt x="1145" y="227"/>
                  </a:cubicBezTo>
                  <a:cubicBezTo>
                    <a:pt x="992" y="154"/>
                    <a:pt x="765" y="74"/>
                    <a:pt x="612" y="74"/>
                  </a:cubicBezTo>
                  <a:cubicBezTo>
                    <a:pt x="533" y="1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3747179" y="1445322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164" y="0"/>
                  </a:moveTo>
                  <a:cubicBezTo>
                    <a:pt x="110" y="0"/>
                    <a:pt x="57" y="55"/>
                    <a:pt x="1" y="107"/>
                  </a:cubicBezTo>
                  <a:lnTo>
                    <a:pt x="1" y="413"/>
                  </a:lnTo>
                  <a:cubicBezTo>
                    <a:pt x="41" y="453"/>
                    <a:pt x="99" y="473"/>
                    <a:pt x="156" y="473"/>
                  </a:cubicBezTo>
                  <a:cubicBezTo>
                    <a:pt x="214" y="473"/>
                    <a:pt x="270" y="453"/>
                    <a:pt x="307" y="413"/>
                  </a:cubicBezTo>
                  <a:cubicBezTo>
                    <a:pt x="460" y="339"/>
                    <a:pt x="460" y="186"/>
                    <a:pt x="307" y="107"/>
                  </a:cubicBezTo>
                  <a:cubicBezTo>
                    <a:pt x="307" y="33"/>
                    <a:pt x="307" y="33"/>
                    <a:pt x="233" y="33"/>
                  </a:cubicBezTo>
                  <a:cubicBezTo>
                    <a:pt x="210" y="10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3771141" y="1506819"/>
              <a:ext cx="79978" cy="87913"/>
            </a:xfrm>
            <a:custGeom>
              <a:avLst/>
              <a:gdLst/>
              <a:ahLst/>
              <a:cxnLst/>
              <a:rect l="l" t="t" r="r" b="b"/>
              <a:pathLst>
                <a:path w="1532" h="1684" extrusionOk="0">
                  <a:moveTo>
                    <a:pt x="919" y="0"/>
                  </a:moveTo>
                  <a:cubicBezTo>
                    <a:pt x="846" y="0"/>
                    <a:pt x="693" y="0"/>
                    <a:pt x="613" y="80"/>
                  </a:cubicBezTo>
                  <a:cubicBezTo>
                    <a:pt x="234" y="233"/>
                    <a:pt x="1" y="612"/>
                    <a:pt x="1" y="1072"/>
                  </a:cubicBezTo>
                  <a:cubicBezTo>
                    <a:pt x="1" y="1151"/>
                    <a:pt x="1" y="1304"/>
                    <a:pt x="81" y="1378"/>
                  </a:cubicBezTo>
                  <a:cubicBezTo>
                    <a:pt x="154" y="1531"/>
                    <a:pt x="307" y="1610"/>
                    <a:pt x="460" y="1684"/>
                  </a:cubicBezTo>
                  <a:cubicBezTo>
                    <a:pt x="613" y="1684"/>
                    <a:pt x="846" y="1684"/>
                    <a:pt x="999" y="1610"/>
                  </a:cubicBezTo>
                  <a:cubicBezTo>
                    <a:pt x="1305" y="1378"/>
                    <a:pt x="1531" y="998"/>
                    <a:pt x="1458" y="612"/>
                  </a:cubicBezTo>
                  <a:cubicBezTo>
                    <a:pt x="1458" y="459"/>
                    <a:pt x="1378" y="306"/>
                    <a:pt x="1225" y="233"/>
                  </a:cubicBezTo>
                  <a:cubicBezTo>
                    <a:pt x="1152" y="80"/>
                    <a:pt x="1072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3731204" y="1550932"/>
              <a:ext cx="24014" cy="29966"/>
            </a:xfrm>
            <a:custGeom>
              <a:avLst/>
              <a:gdLst/>
              <a:ahLst/>
              <a:cxnLst/>
              <a:rect l="l" t="t" r="r" b="b"/>
              <a:pathLst>
                <a:path w="460" h="574" extrusionOk="0">
                  <a:moveTo>
                    <a:pt x="233" y="0"/>
                  </a:moveTo>
                  <a:cubicBezTo>
                    <a:pt x="154" y="0"/>
                    <a:pt x="154" y="0"/>
                    <a:pt x="80" y="73"/>
                  </a:cubicBezTo>
                  <a:cubicBezTo>
                    <a:pt x="1" y="153"/>
                    <a:pt x="1" y="306"/>
                    <a:pt x="80" y="459"/>
                  </a:cubicBezTo>
                  <a:cubicBezTo>
                    <a:pt x="117" y="536"/>
                    <a:pt x="174" y="574"/>
                    <a:pt x="231" y="574"/>
                  </a:cubicBezTo>
                  <a:cubicBezTo>
                    <a:pt x="288" y="574"/>
                    <a:pt x="347" y="536"/>
                    <a:pt x="386" y="459"/>
                  </a:cubicBezTo>
                  <a:cubicBezTo>
                    <a:pt x="460" y="459"/>
                    <a:pt x="460" y="380"/>
                    <a:pt x="460" y="306"/>
                  </a:cubicBezTo>
                  <a:cubicBezTo>
                    <a:pt x="460" y="227"/>
                    <a:pt x="386" y="227"/>
                    <a:pt x="386" y="153"/>
                  </a:cubicBezTo>
                  <a:cubicBezTo>
                    <a:pt x="386" y="73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3671429" y="1388001"/>
              <a:ext cx="51840" cy="48498"/>
            </a:xfrm>
            <a:custGeom>
              <a:avLst/>
              <a:gdLst/>
              <a:ahLst/>
              <a:cxnLst/>
              <a:rect l="l" t="t" r="r" b="b"/>
              <a:pathLst>
                <a:path w="993" h="929" extrusionOk="0">
                  <a:moveTo>
                    <a:pt x="384" y="0"/>
                  </a:moveTo>
                  <a:cubicBezTo>
                    <a:pt x="307" y="0"/>
                    <a:pt x="230" y="20"/>
                    <a:pt x="154" y="60"/>
                  </a:cubicBezTo>
                  <a:cubicBezTo>
                    <a:pt x="74" y="134"/>
                    <a:pt x="74" y="213"/>
                    <a:pt x="74" y="287"/>
                  </a:cubicBezTo>
                  <a:cubicBezTo>
                    <a:pt x="1" y="519"/>
                    <a:pt x="154" y="746"/>
                    <a:pt x="307" y="899"/>
                  </a:cubicBezTo>
                  <a:cubicBezTo>
                    <a:pt x="364" y="919"/>
                    <a:pt x="426" y="929"/>
                    <a:pt x="489" y="929"/>
                  </a:cubicBezTo>
                  <a:cubicBezTo>
                    <a:pt x="674" y="929"/>
                    <a:pt x="860" y="842"/>
                    <a:pt x="919" y="672"/>
                  </a:cubicBezTo>
                  <a:cubicBezTo>
                    <a:pt x="993" y="593"/>
                    <a:pt x="993" y="519"/>
                    <a:pt x="993" y="366"/>
                  </a:cubicBezTo>
                  <a:cubicBezTo>
                    <a:pt x="993" y="287"/>
                    <a:pt x="993" y="213"/>
                    <a:pt x="919" y="134"/>
                  </a:cubicBezTo>
                  <a:cubicBezTo>
                    <a:pt x="919" y="134"/>
                    <a:pt x="840" y="134"/>
                    <a:pt x="840" y="60"/>
                  </a:cubicBezTo>
                  <a:lnTo>
                    <a:pt x="613" y="60"/>
                  </a:lnTo>
                  <a:cubicBezTo>
                    <a:pt x="537" y="20"/>
                    <a:pt x="460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3555430" y="1403975"/>
              <a:ext cx="32002" cy="22970"/>
            </a:xfrm>
            <a:custGeom>
              <a:avLst/>
              <a:gdLst/>
              <a:ahLst/>
              <a:cxnLst/>
              <a:rect l="l" t="t" r="r" b="b"/>
              <a:pathLst>
                <a:path w="613" h="440" extrusionOk="0">
                  <a:moveTo>
                    <a:pt x="231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134"/>
                    <a:pt x="1" y="287"/>
                    <a:pt x="80" y="366"/>
                  </a:cubicBezTo>
                  <a:cubicBezTo>
                    <a:pt x="233" y="440"/>
                    <a:pt x="307" y="440"/>
                    <a:pt x="460" y="440"/>
                  </a:cubicBezTo>
                  <a:cubicBezTo>
                    <a:pt x="460" y="366"/>
                    <a:pt x="539" y="366"/>
                    <a:pt x="539" y="366"/>
                  </a:cubicBezTo>
                  <a:cubicBezTo>
                    <a:pt x="613" y="287"/>
                    <a:pt x="613" y="213"/>
                    <a:pt x="539" y="134"/>
                  </a:cubicBezTo>
                  <a:cubicBezTo>
                    <a:pt x="539" y="134"/>
                    <a:pt x="460" y="60"/>
                    <a:pt x="386" y="60"/>
                  </a:cubicBezTo>
                  <a:cubicBezTo>
                    <a:pt x="347" y="20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3495655" y="1474870"/>
              <a:ext cx="32054" cy="32002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227" y="0"/>
                  </a:moveTo>
                  <a:cubicBezTo>
                    <a:pt x="154" y="0"/>
                    <a:pt x="1" y="153"/>
                    <a:pt x="74" y="306"/>
                  </a:cubicBezTo>
                  <a:cubicBezTo>
                    <a:pt x="74" y="459"/>
                    <a:pt x="227" y="612"/>
                    <a:pt x="460" y="612"/>
                  </a:cubicBezTo>
                  <a:cubicBezTo>
                    <a:pt x="613" y="539"/>
                    <a:pt x="38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3819117" y="1423082"/>
              <a:ext cx="76115" cy="61967"/>
            </a:xfrm>
            <a:custGeom>
              <a:avLst/>
              <a:gdLst/>
              <a:ahLst/>
              <a:cxnLst/>
              <a:rect l="l" t="t" r="r" b="b"/>
              <a:pathLst>
                <a:path w="1458" h="1187" extrusionOk="0">
                  <a:moveTo>
                    <a:pt x="459" y="0"/>
                  </a:moveTo>
                  <a:cubicBezTo>
                    <a:pt x="386" y="0"/>
                    <a:pt x="306" y="0"/>
                    <a:pt x="233" y="74"/>
                  </a:cubicBezTo>
                  <a:cubicBezTo>
                    <a:pt x="153" y="74"/>
                    <a:pt x="153" y="153"/>
                    <a:pt x="80" y="227"/>
                  </a:cubicBezTo>
                  <a:cubicBezTo>
                    <a:pt x="0" y="533"/>
                    <a:pt x="153" y="919"/>
                    <a:pt x="459" y="1072"/>
                  </a:cubicBezTo>
                  <a:cubicBezTo>
                    <a:pt x="576" y="1148"/>
                    <a:pt x="710" y="1186"/>
                    <a:pt x="844" y="1186"/>
                  </a:cubicBezTo>
                  <a:cubicBezTo>
                    <a:pt x="978" y="1186"/>
                    <a:pt x="1111" y="1148"/>
                    <a:pt x="1225" y="1072"/>
                  </a:cubicBezTo>
                  <a:cubicBezTo>
                    <a:pt x="1457" y="919"/>
                    <a:pt x="1457" y="533"/>
                    <a:pt x="1304" y="380"/>
                  </a:cubicBezTo>
                  <a:cubicBezTo>
                    <a:pt x="1225" y="306"/>
                    <a:pt x="1151" y="227"/>
                    <a:pt x="1072" y="227"/>
                  </a:cubicBezTo>
                  <a:cubicBezTo>
                    <a:pt x="918" y="74"/>
                    <a:pt x="692" y="74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3879205" y="1533183"/>
              <a:ext cx="43800" cy="33777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62" y="1"/>
                  </a:moveTo>
                  <a:cubicBezTo>
                    <a:pt x="336" y="1"/>
                    <a:pt x="205" y="56"/>
                    <a:pt x="153" y="107"/>
                  </a:cubicBezTo>
                  <a:cubicBezTo>
                    <a:pt x="0" y="260"/>
                    <a:pt x="0" y="493"/>
                    <a:pt x="153" y="567"/>
                  </a:cubicBezTo>
                  <a:cubicBezTo>
                    <a:pt x="227" y="646"/>
                    <a:pt x="306" y="646"/>
                    <a:pt x="380" y="646"/>
                  </a:cubicBezTo>
                  <a:cubicBezTo>
                    <a:pt x="459" y="646"/>
                    <a:pt x="612" y="567"/>
                    <a:pt x="765" y="493"/>
                  </a:cubicBezTo>
                  <a:cubicBezTo>
                    <a:pt x="839" y="413"/>
                    <a:pt x="839" y="187"/>
                    <a:pt x="765" y="107"/>
                  </a:cubicBezTo>
                  <a:cubicBezTo>
                    <a:pt x="686" y="107"/>
                    <a:pt x="686" y="34"/>
                    <a:pt x="612" y="34"/>
                  </a:cubicBezTo>
                  <a:cubicBezTo>
                    <a:pt x="567" y="10"/>
                    <a:pt x="515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3679417" y="1605121"/>
              <a:ext cx="87965" cy="80605"/>
            </a:xfrm>
            <a:custGeom>
              <a:avLst/>
              <a:gdLst/>
              <a:ahLst/>
              <a:cxnLst/>
              <a:rect l="l" t="t" r="r" b="b"/>
              <a:pathLst>
                <a:path w="1685" h="1544" extrusionOk="0">
                  <a:moveTo>
                    <a:pt x="1030" y="0"/>
                  </a:moveTo>
                  <a:cubicBezTo>
                    <a:pt x="819" y="0"/>
                    <a:pt x="620" y="55"/>
                    <a:pt x="460" y="107"/>
                  </a:cubicBezTo>
                  <a:cubicBezTo>
                    <a:pt x="227" y="260"/>
                    <a:pt x="74" y="566"/>
                    <a:pt x="74" y="799"/>
                  </a:cubicBezTo>
                  <a:cubicBezTo>
                    <a:pt x="1" y="1105"/>
                    <a:pt x="154" y="1331"/>
                    <a:pt x="460" y="1484"/>
                  </a:cubicBezTo>
                  <a:cubicBezTo>
                    <a:pt x="573" y="1524"/>
                    <a:pt x="688" y="1544"/>
                    <a:pt x="803" y="1544"/>
                  </a:cubicBezTo>
                  <a:cubicBezTo>
                    <a:pt x="918" y="1544"/>
                    <a:pt x="1032" y="1524"/>
                    <a:pt x="1146" y="1484"/>
                  </a:cubicBezTo>
                  <a:cubicBezTo>
                    <a:pt x="1378" y="1331"/>
                    <a:pt x="1605" y="1178"/>
                    <a:pt x="1605" y="872"/>
                  </a:cubicBezTo>
                  <a:cubicBezTo>
                    <a:pt x="1684" y="799"/>
                    <a:pt x="1684" y="646"/>
                    <a:pt x="1684" y="566"/>
                  </a:cubicBezTo>
                  <a:cubicBezTo>
                    <a:pt x="1684" y="413"/>
                    <a:pt x="1605" y="260"/>
                    <a:pt x="1452" y="186"/>
                  </a:cubicBezTo>
                  <a:cubicBezTo>
                    <a:pt x="1452" y="107"/>
                    <a:pt x="1378" y="107"/>
                    <a:pt x="1299" y="33"/>
                  </a:cubicBezTo>
                  <a:cubicBezTo>
                    <a:pt x="1208" y="10"/>
                    <a:pt x="1118" y="0"/>
                    <a:pt x="1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3783305" y="1620992"/>
              <a:ext cx="35865" cy="27355"/>
            </a:xfrm>
            <a:custGeom>
              <a:avLst/>
              <a:gdLst/>
              <a:ahLst/>
              <a:cxnLst/>
              <a:rect l="l" t="t" r="r" b="b"/>
              <a:pathLst>
                <a:path w="687" h="524" extrusionOk="0">
                  <a:moveTo>
                    <a:pt x="229" y="0"/>
                  </a:moveTo>
                  <a:cubicBezTo>
                    <a:pt x="203" y="0"/>
                    <a:pt x="178" y="9"/>
                    <a:pt x="154" y="35"/>
                  </a:cubicBezTo>
                  <a:cubicBezTo>
                    <a:pt x="1" y="35"/>
                    <a:pt x="1" y="262"/>
                    <a:pt x="74" y="342"/>
                  </a:cubicBezTo>
                  <a:cubicBezTo>
                    <a:pt x="132" y="454"/>
                    <a:pt x="230" y="523"/>
                    <a:pt x="339" y="523"/>
                  </a:cubicBezTo>
                  <a:cubicBezTo>
                    <a:pt x="378" y="523"/>
                    <a:pt x="419" y="514"/>
                    <a:pt x="460" y="495"/>
                  </a:cubicBezTo>
                  <a:cubicBezTo>
                    <a:pt x="533" y="495"/>
                    <a:pt x="613" y="415"/>
                    <a:pt x="613" y="342"/>
                  </a:cubicBezTo>
                  <a:cubicBezTo>
                    <a:pt x="686" y="188"/>
                    <a:pt x="533" y="35"/>
                    <a:pt x="380" y="35"/>
                  </a:cubicBezTo>
                  <a:cubicBezTo>
                    <a:pt x="331" y="35"/>
                    <a:pt x="279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3839216" y="1605121"/>
              <a:ext cx="47454" cy="42443"/>
            </a:xfrm>
            <a:custGeom>
              <a:avLst/>
              <a:gdLst/>
              <a:ahLst/>
              <a:cxnLst/>
              <a:rect l="l" t="t" r="r" b="b"/>
              <a:pathLst>
                <a:path w="909" h="813" extrusionOk="0">
                  <a:moveTo>
                    <a:pt x="473" y="0"/>
                  </a:moveTo>
                  <a:cubicBezTo>
                    <a:pt x="471" y="0"/>
                    <a:pt x="449" y="10"/>
                    <a:pt x="380" y="33"/>
                  </a:cubicBezTo>
                  <a:cubicBezTo>
                    <a:pt x="307" y="33"/>
                    <a:pt x="227" y="107"/>
                    <a:pt x="154" y="186"/>
                  </a:cubicBezTo>
                  <a:cubicBezTo>
                    <a:pt x="1" y="413"/>
                    <a:pt x="74" y="719"/>
                    <a:pt x="380" y="799"/>
                  </a:cubicBezTo>
                  <a:cubicBezTo>
                    <a:pt x="411" y="808"/>
                    <a:pt x="443" y="813"/>
                    <a:pt x="474" y="813"/>
                  </a:cubicBezTo>
                  <a:cubicBezTo>
                    <a:pt x="687" y="813"/>
                    <a:pt x="909" y="615"/>
                    <a:pt x="840" y="413"/>
                  </a:cubicBezTo>
                  <a:cubicBezTo>
                    <a:pt x="840" y="339"/>
                    <a:pt x="840" y="260"/>
                    <a:pt x="766" y="260"/>
                  </a:cubicBezTo>
                  <a:cubicBezTo>
                    <a:pt x="766" y="186"/>
                    <a:pt x="613" y="107"/>
                    <a:pt x="533" y="107"/>
                  </a:cubicBezTo>
                  <a:cubicBezTo>
                    <a:pt x="374" y="55"/>
                    <a:pt x="479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3595367" y="1610655"/>
              <a:ext cx="56016" cy="54659"/>
            </a:xfrm>
            <a:custGeom>
              <a:avLst/>
              <a:gdLst/>
              <a:ahLst/>
              <a:cxnLst/>
              <a:rect l="l" t="t" r="r" b="b"/>
              <a:pathLst>
                <a:path w="1073" h="1047" extrusionOk="0">
                  <a:moveTo>
                    <a:pt x="234" y="1"/>
                  </a:moveTo>
                  <a:cubicBezTo>
                    <a:pt x="80" y="80"/>
                    <a:pt x="1" y="307"/>
                    <a:pt x="1" y="460"/>
                  </a:cubicBezTo>
                  <a:cubicBezTo>
                    <a:pt x="1" y="693"/>
                    <a:pt x="154" y="919"/>
                    <a:pt x="387" y="999"/>
                  </a:cubicBezTo>
                  <a:cubicBezTo>
                    <a:pt x="449" y="1029"/>
                    <a:pt x="524" y="1046"/>
                    <a:pt x="601" y="1046"/>
                  </a:cubicBezTo>
                  <a:cubicBezTo>
                    <a:pt x="713" y="1046"/>
                    <a:pt x="829" y="1009"/>
                    <a:pt x="919" y="919"/>
                  </a:cubicBezTo>
                  <a:cubicBezTo>
                    <a:pt x="1072" y="766"/>
                    <a:pt x="1072" y="540"/>
                    <a:pt x="999" y="307"/>
                  </a:cubicBezTo>
                  <a:cubicBezTo>
                    <a:pt x="846" y="154"/>
                    <a:pt x="69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3898991" y="1574895"/>
              <a:ext cx="60140" cy="46932"/>
            </a:xfrm>
            <a:custGeom>
              <a:avLst/>
              <a:gdLst/>
              <a:ahLst/>
              <a:cxnLst/>
              <a:rect l="l" t="t" r="r" b="b"/>
              <a:pathLst>
                <a:path w="1152" h="899" extrusionOk="0">
                  <a:moveTo>
                    <a:pt x="766" y="0"/>
                  </a:moveTo>
                  <a:cubicBezTo>
                    <a:pt x="613" y="0"/>
                    <a:pt x="460" y="0"/>
                    <a:pt x="307" y="74"/>
                  </a:cubicBezTo>
                  <a:cubicBezTo>
                    <a:pt x="154" y="74"/>
                    <a:pt x="80" y="227"/>
                    <a:pt x="80" y="380"/>
                  </a:cubicBezTo>
                  <a:cubicBezTo>
                    <a:pt x="1" y="612"/>
                    <a:pt x="154" y="765"/>
                    <a:pt x="307" y="839"/>
                  </a:cubicBezTo>
                  <a:cubicBezTo>
                    <a:pt x="383" y="879"/>
                    <a:pt x="480" y="899"/>
                    <a:pt x="576" y="899"/>
                  </a:cubicBezTo>
                  <a:cubicBezTo>
                    <a:pt x="673" y="899"/>
                    <a:pt x="769" y="879"/>
                    <a:pt x="845" y="839"/>
                  </a:cubicBezTo>
                  <a:cubicBezTo>
                    <a:pt x="1072" y="686"/>
                    <a:pt x="1152" y="459"/>
                    <a:pt x="1072" y="227"/>
                  </a:cubicBezTo>
                  <a:cubicBezTo>
                    <a:pt x="999" y="153"/>
                    <a:pt x="919" y="74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3559606" y="1642604"/>
              <a:ext cx="19838" cy="17802"/>
            </a:xfrm>
            <a:custGeom>
              <a:avLst/>
              <a:gdLst/>
              <a:ahLst/>
              <a:cxnLst/>
              <a:rect l="l" t="t" r="r" b="b"/>
              <a:pathLst>
                <a:path w="380" h="341" extrusionOk="0">
                  <a:moveTo>
                    <a:pt x="227" y="1"/>
                  </a:moveTo>
                  <a:cubicBezTo>
                    <a:pt x="74" y="1"/>
                    <a:pt x="0" y="81"/>
                    <a:pt x="0" y="234"/>
                  </a:cubicBezTo>
                  <a:cubicBezTo>
                    <a:pt x="0" y="285"/>
                    <a:pt x="113" y="340"/>
                    <a:pt x="207" y="340"/>
                  </a:cubicBezTo>
                  <a:cubicBezTo>
                    <a:pt x="247" y="340"/>
                    <a:pt x="283" y="331"/>
                    <a:pt x="306" y="307"/>
                  </a:cubicBezTo>
                  <a:cubicBezTo>
                    <a:pt x="380" y="234"/>
                    <a:pt x="306" y="8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3783305" y="1666619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686" y="0"/>
                  </a:moveTo>
                  <a:cubicBezTo>
                    <a:pt x="460" y="0"/>
                    <a:pt x="307" y="80"/>
                    <a:pt x="154" y="233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92"/>
                    <a:pt x="74" y="692"/>
                    <a:pt x="74" y="765"/>
                  </a:cubicBezTo>
                  <a:cubicBezTo>
                    <a:pt x="74" y="765"/>
                    <a:pt x="154" y="765"/>
                    <a:pt x="154" y="845"/>
                  </a:cubicBezTo>
                  <a:cubicBezTo>
                    <a:pt x="307" y="845"/>
                    <a:pt x="460" y="845"/>
                    <a:pt x="613" y="765"/>
                  </a:cubicBezTo>
                  <a:cubicBezTo>
                    <a:pt x="766" y="692"/>
                    <a:pt x="919" y="539"/>
                    <a:pt x="992" y="386"/>
                  </a:cubicBezTo>
                  <a:cubicBezTo>
                    <a:pt x="992" y="306"/>
                    <a:pt x="1072" y="153"/>
                    <a:pt x="992" y="80"/>
                  </a:cubicBezTo>
                  <a:cubicBezTo>
                    <a:pt x="91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3851067" y="1665105"/>
              <a:ext cx="76115" cy="63220"/>
            </a:xfrm>
            <a:custGeom>
              <a:avLst/>
              <a:gdLst/>
              <a:ahLst/>
              <a:cxnLst/>
              <a:rect l="l" t="t" r="r" b="b"/>
              <a:pathLst>
                <a:path w="1458" h="1211" extrusionOk="0">
                  <a:moveTo>
                    <a:pt x="703" y="0"/>
                  </a:moveTo>
                  <a:cubicBezTo>
                    <a:pt x="623" y="0"/>
                    <a:pt x="541" y="10"/>
                    <a:pt x="460" y="29"/>
                  </a:cubicBezTo>
                  <a:cubicBezTo>
                    <a:pt x="233" y="109"/>
                    <a:pt x="0" y="415"/>
                    <a:pt x="0" y="721"/>
                  </a:cubicBezTo>
                  <a:cubicBezTo>
                    <a:pt x="0" y="874"/>
                    <a:pt x="80" y="1100"/>
                    <a:pt x="233" y="1180"/>
                  </a:cubicBezTo>
                  <a:cubicBezTo>
                    <a:pt x="299" y="1201"/>
                    <a:pt x="365" y="1210"/>
                    <a:pt x="430" y="1210"/>
                  </a:cubicBezTo>
                  <a:cubicBezTo>
                    <a:pt x="588" y="1210"/>
                    <a:pt x="737" y="1157"/>
                    <a:pt x="845" y="1100"/>
                  </a:cubicBezTo>
                  <a:lnTo>
                    <a:pt x="1304" y="874"/>
                  </a:lnTo>
                  <a:cubicBezTo>
                    <a:pt x="1378" y="794"/>
                    <a:pt x="1457" y="568"/>
                    <a:pt x="1457" y="415"/>
                  </a:cubicBezTo>
                  <a:cubicBezTo>
                    <a:pt x="1378" y="335"/>
                    <a:pt x="1378" y="262"/>
                    <a:pt x="1304" y="182"/>
                  </a:cubicBezTo>
                  <a:cubicBezTo>
                    <a:pt x="1134" y="70"/>
                    <a:pt x="923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3919142" y="1641038"/>
              <a:ext cx="27825" cy="22814"/>
            </a:xfrm>
            <a:custGeom>
              <a:avLst/>
              <a:gdLst/>
              <a:ahLst/>
              <a:cxnLst/>
              <a:rect l="l" t="t" r="r" b="b"/>
              <a:pathLst>
                <a:path w="533" h="437" extrusionOk="0">
                  <a:moveTo>
                    <a:pt x="238" y="1"/>
                  </a:moveTo>
                  <a:cubicBezTo>
                    <a:pt x="184" y="1"/>
                    <a:pt x="130" y="54"/>
                    <a:pt x="74" y="111"/>
                  </a:cubicBezTo>
                  <a:cubicBezTo>
                    <a:pt x="0" y="184"/>
                    <a:pt x="74" y="417"/>
                    <a:pt x="227" y="417"/>
                  </a:cubicBezTo>
                  <a:cubicBezTo>
                    <a:pt x="242" y="430"/>
                    <a:pt x="261" y="436"/>
                    <a:pt x="284" y="436"/>
                  </a:cubicBezTo>
                  <a:cubicBezTo>
                    <a:pt x="383" y="436"/>
                    <a:pt x="533" y="323"/>
                    <a:pt x="533" y="264"/>
                  </a:cubicBezTo>
                  <a:cubicBezTo>
                    <a:pt x="533" y="111"/>
                    <a:pt x="459" y="31"/>
                    <a:pt x="306" y="31"/>
                  </a:cubicBezTo>
                  <a:cubicBezTo>
                    <a:pt x="283" y="10"/>
                    <a:pt x="261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3699255" y="1701648"/>
              <a:ext cx="47976" cy="47663"/>
            </a:xfrm>
            <a:custGeom>
              <a:avLst/>
              <a:gdLst/>
              <a:ahLst/>
              <a:cxnLst/>
              <a:rect l="l" t="t" r="r" b="b"/>
              <a:pathLst>
                <a:path w="919" h="913" extrusionOk="0">
                  <a:moveTo>
                    <a:pt x="305" y="0"/>
                  </a:moveTo>
                  <a:cubicBezTo>
                    <a:pt x="230" y="0"/>
                    <a:pt x="155" y="19"/>
                    <a:pt x="80" y="94"/>
                  </a:cubicBezTo>
                  <a:cubicBezTo>
                    <a:pt x="1" y="174"/>
                    <a:pt x="1" y="247"/>
                    <a:pt x="1" y="327"/>
                  </a:cubicBezTo>
                  <a:cubicBezTo>
                    <a:pt x="1" y="553"/>
                    <a:pt x="80" y="707"/>
                    <a:pt x="233" y="860"/>
                  </a:cubicBezTo>
                  <a:cubicBezTo>
                    <a:pt x="328" y="893"/>
                    <a:pt x="410" y="912"/>
                    <a:pt x="485" y="912"/>
                  </a:cubicBezTo>
                  <a:cubicBezTo>
                    <a:pt x="588" y="912"/>
                    <a:pt x="677" y="875"/>
                    <a:pt x="766" y="786"/>
                  </a:cubicBezTo>
                  <a:cubicBezTo>
                    <a:pt x="919" y="707"/>
                    <a:pt x="919" y="480"/>
                    <a:pt x="919" y="327"/>
                  </a:cubicBezTo>
                  <a:cubicBezTo>
                    <a:pt x="845" y="247"/>
                    <a:pt x="845" y="174"/>
                    <a:pt x="766" y="174"/>
                  </a:cubicBezTo>
                  <a:cubicBezTo>
                    <a:pt x="692" y="94"/>
                    <a:pt x="613" y="21"/>
                    <a:pt x="539" y="21"/>
                  </a:cubicBezTo>
                  <a:cubicBezTo>
                    <a:pt x="461" y="21"/>
                    <a:pt x="38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3607531" y="1685517"/>
              <a:ext cx="51840" cy="45053"/>
            </a:xfrm>
            <a:custGeom>
              <a:avLst/>
              <a:gdLst/>
              <a:ahLst/>
              <a:cxnLst/>
              <a:rect l="l" t="t" r="r" b="b"/>
              <a:pathLst>
                <a:path w="993" h="863" extrusionOk="0">
                  <a:moveTo>
                    <a:pt x="608" y="1"/>
                  </a:moveTo>
                  <a:cubicBezTo>
                    <a:pt x="527" y="1"/>
                    <a:pt x="502" y="97"/>
                    <a:pt x="380" y="97"/>
                  </a:cubicBezTo>
                  <a:cubicBezTo>
                    <a:pt x="307" y="177"/>
                    <a:pt x="154" y="250"/>
                    <a:pt x="74" y="403"/>
                  </a:cubicBezTo>
                  <a:cubicBezTo>
                    <a:pt x="74" y="403"/>
                    <a:pt x="1" y="483"/>
                    <a:pt x="1" y="556"/>
                  </a:cubicBezTo>
                  <a:cubicBezTo>
                    <a:pt x="1" y="709"/>
                    <a:pt x="154" y="789"/>
                    <a:pt x="227" y="862"/>
                  </a:cubicBezTo>
                  <a:cubicBezTo>
                    <a:pt x="380" y="862"/>
                    <a:pt x="533" y="789"/>
                    <a:pt x="686" y="789"/>
                  </a:cubicBezTo>
                  <a:cubicBezTo>
                    <a:pt x="839" y="709"/>
                    <a:pt x="919" y="556"/>
                    <a:pt x="992" y="403"/>
                  </a:cubicBezTo>
                  <a:cubicBezTo>
                    <a:pt x="992" y="250"/>
                    <a:pt x="839" y="97"/>
                    <a:pt x="686" y="24"/>
                  </a:cubicBezTo>
                  <a:cubicBezTo>
                    <a:pt x="655" y="7"/>
                    <a:pt x="630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3487668" y="1629658"/>
              <a:ext cx="35865" cy="30644"/>
            </a:xfrm>
            <a:custGeom>
              <a:avLst/>
              <a:gdLst/>
              <a:ahLst/>
              <a:cxnLst/>
              <a:rect l="l" t="t" r="r" b="b"/>
              <a:pathLst>
                <a:path w="687" h="587" extrusionOk="0">
                  <a:moveTo>
                    <a:pt x="288" y="1"/>
                  </a:moveTo>
                  <a:cubicBezTo>
                    <a:pt x="150" y="1"/>
                    <a:pt x="1" y="125"/>
                    <a:pt x="1" y="249"/>
                  </a:cubicBezTo>
                  <a:cubicBezTo>
                    <a:pt x="1" y="329"/>
                    <a:pt x="1" y="402"/>
                    <a:pt x="74" y="402"/>
                  </a:cubicBezTo>
                  <a:cubicBezTo>
                    <a:pt x="74" y="482"/>
                    <a:pt x="154" y="555"/>
                    <a:pt x="154" y="555"/>
                  </a:cubicBezTo>
                  <a:cubicBezTo>
                    <a:pt x="195" y="577"/>
                    <a:pt x="242" y="586"/>
                    <a:pt x="289" y="586"/>
                  </a:cubicBezTo>
                  <a:cubicBezTo>
                    <a:pt x="418" y="586"/>
                    <a:pt x="555" y="514"/>
                    <a:pt x="613" y="402"/>
                  </a:cubicBezTo>
                  <a:cubicBezTo>
                    <a:pt x="686" y="249"/>
                    <a:pt x="533" y="22"/>
                    <a:pt x="380" y="22"/>
                  </a:cubicBezTo>
                  <a:cubicBezTo>
                    <a:pt x="351" y="7"/>
                    <a:pt x="320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3539455" y="1680871"/>
              <a:ext cx="36178" cy="25737"/>
            </a:xfrm>
            <a:custGeom>
              <a:avLst/>
              <a:gdLst/>
              <a:ahLst/>
              <a:cxnLst/>
              <a:rect l="l" t="t" r="r" b="b"/>
              <a:pathLst>
                <a:path w="693" h="493" extrusionOk="0">
                  <a:moveTo>
                    <a:pt x="232" y="1"/>
                  </a:moveTo>
                  <a:cubicBezTo>
                    <a:pt x="206" y="1"/>
                    <a:pt x="180" y="9"/>
                    <a:pt x="154" y="33"/>
                  </a:cubicBezTo>
                  <a:cubicBezTo>
                    <a:pt x="1" y="113"/>
                    <a:pt x="1" y="339"/>
                    <a:pt x="154" y="419"/>
                  </a:cubicBezTo>
                  <a:cubicBezTo>
                    <a:pt x="233" y="492"/>
                    <a:pt x="386" y="492"/>
                    <a:pt x="539" y="492"/>
                  </a:cubicBezTo>
                  <a:cubicBezTo>
                    <a:pt x="613" y="492"/>
                    <a:pt x="613" y="492"/>
                    <a:pt x="692" y="419"/>
                  </a:cubicBezTo>
                  <a:cubicBezTo>
                    <a:pt x="692" y="419"/>
                    <a:pt x="692" y="266"/>
                    <a:pt x="613" y="186"/>
                  </a:cubicBezTo>
                  <a:cubicBezTo>
                    <a:pt x="539" y="186"/>
                    <a:pt x="460" y="113"/>
                    <a:pt x="386" y="33"/>
                  </a:cubicBezTo>
                  <a:cubicBezTo>
                    <a:pt x="333" y="33"/>
                    <a:pt x="283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811130" y="1373279"/>
              <a:ext cx="28138" cy="17906"/>
            </a:xfrm>
            <a:custGeom>
              <a:avLst/>
              <a:gdLst/>
              <a:ahLst/>
              <a:cxnLst/>
              <a:rect l="l" t="t" r="r" b="b"/>
              <a:pathLst>
                <a:path w="539" h="343" extrusionOk="0">
                  <a:moveTo>
                    <a:pt x="234" y="1"/>
                  </a:moveTo>
                  <a:cubicBezTo>
                    <a:pt x="206" y="1"/>
                    <a:pt x="180" y="9"/>
                    <a:pt x="153" y="36"/>
                  </a:cubicBezTo>
                  <a:cubicBezTo>
                    <a:pt x="80" y="109"/>
                    <a:pt x="0" y="189"/>
                    <a:pt x="80" y="263"/>
                  </a:cubicBezTo>
                  <a:cubicBezTo>
                    <a:pt x="153" y="263"/>
                    <a:pt x="233" y="342"/>
                    <a:pt x="306" y="342"/>
                  </a:cubicBezTo>
                  <a:cubicBezTo>
                    <a:pt x="386" y="342"/>
                    <a:pt x="386" y="263"/>
                    <a:pt x="459" y="263"/>
                  </a:cubicBezTo>
                  <a:cubicBezTo>
                    <a:pt x="539" y="189"/>
                    <a:pt x="539" y="109"/>
                    <a:pt x="459" y="109"/>
                  </a:cubicBezTo>
                  <a:lnTo>
                    <a:pt x="459" y="36"/>
                  </a:lnTo>
                  <a:cubicBezTo>
                    <a:pt x="357" y="36"/>
                    <a:pt x="291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919142" y="1458843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227" y="1"/>
                  </a:moveTo>
                  <a:cubicBezTo>
                    <a:pt x="74" y="154"/>
                    <a:pt x="0" y="307"/>
                    <a:pt x="0" y="460"/>
                  </a:cubicBezTo>
                  <a:cubicBezTo>
                    <a:pt x="37" y="500"/>
                    <a:pt x="94" y="520"/>
                    <a:pt x="151" y="520"/>
                  </a:cubicBezTo>
                  <a:cubicBezTo>
                    <a:pt x="209" y="520"/>
                    <a:pt x="267" y="500"/>
                    <a:pt x="306" y="460"/>
                  </a:cubicBezTo>
                  <a:cubicBezTo>
                    <a:pt x="380" y="460"/>
                    <a:pt x="459" y="307"/>
                    <a:pt x="380" y="234"/>
                  </a:cubicBezTo>
                  <a:cubicBezTo>
                    <a:pt x="380" y="154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3595367" y="1359131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380"/>
                    <a:pt x="307" y="380"/>
                  </a:cubicBezTo>
                  <a:cubicBezTo>
                    <a:pt x="387" y="307"/>
                    <a:pt x="540" y="307"/>
                    <a:pt x="540" y="154"/>
                  </a:cubicBezTo>
                  <a:cubicBezTo>
                    <a:pt x="540" y="74"/>
                    <a:pt x="460" y="74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3463706" y="1510943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4" y="1"/>
                  </a:moveTo>
                  <a:cubicBezTo>
                    <a:pt x="74" y="74"/>
                    <a:pt x="1" y="227"/>
                    <a:pt x="74" y="307"/>
                  </a:cubicBezTo>
                  <a:cubicBezTo>
                    <a:pt x="154" y="460"/>
                    <a:pt x="307" y="460"/>
                    <a:pt x="380" y="460"/>
                  </a:cubicBezTo>
                  <a:cubicBezTo>
                    <a:pt x="460" y="380"/>
                    <a:pt x="460" y="307"/>
                    <a:pt x="380" y="22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3595367" y="1217447"/>
              <a:ext cx="36178" cy="65674"/>
            </a:xfrm>
            <a:custGeom>
              <a:avLst/>
              <a:gdLst/>
              <a:ahLst/>
              <a:cxnLst/>
              <a:rect l="l" t="t" r="r" b="b"/>
              <a:pathLst>
                <a:path w="693" h="1258" extrusionOk="0">
                  <a:moveTo>
                    <a:pt x="153" y="1"/>
                  </a:moveTo>
                  <a:cubicBezTo>
                    <a:pt x="130" y="1"/>
                    <a:pt x="105" y="9"/>
                    <a:pt x="80" y="34"/>
                  </a:cubicBezTo>
                  <a:cubicBezTo>
                    <a:pt x="1" y="34"/>
                    <a:pt x="1" y="113"/>
                    <a:pt x="1" y="187"/>
                  </a:cubicBezTo>
                  <a:cubicBezTo>
                    <a:pt x="234" y="493"/>
                    <a:pt x="387" y="878"/>
                    <a:pt x="460" y="1184"/>
                  </a:cubicBezTo>
                  <a:cubicBezTo>
                    <a:pt x="460" y="1258"/>
                    <a:pt x="540" y="1258"/>
                    <a:pt x="540" y="1258"/>
                  </a:cubicBezTo>
                  <a:lnTo>
                    <a:pt x="613" y="1258"/>
                  </a:lnTo>
                  <a:cubicBezTo>
                    <a:pt x="693" y="1258"/>
                    <a:pt x="693" y="1184"/>
                    <a:pt x="693" y="1184"/>
                  </a:cubicBezTo>
                  <a:cubicBezTo>
                    <a:pt x="613" y="799"/>
                    <a:pt x="460" y="419"/>
                    <a:pt x="234" y="34"/>
                  </a:cubicBezTo>
                  <a:cubicBezTo>
                    <a:pt x="234" y="34"/>
                    <a:pt x="198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3543632" y="1466830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380" y="1"/>
                  </a:moveTo>
                  <a:cubicBezTo>
                    <a:pt x="306" y="1"/>
                    <a:pt x="227" y="1"/>
                    <a:pt x="227" y="81"/>
                  </a:cubicBezTo>
                  <a:lnTo>
                    <a:pt x="0" y="460"/>
                  </a:lnTo>
                  <a:cubicBezTo>
                    <a:pt x="0" y="540"/>
                    <a:pt x="0" y="613"/>
                    <a:pt x="74" y="613"/>
                  </a:cubicBezTo>
                  <a:cubicBezTo>
                    <a:pt x="153" y="613"/>
                    <a:pt x="153" y="613"/>
                    <a:pt x="227" y="540"/>
                  </a:cubicBezTo>
                  <a:lnTo>
                    <a:pt x="380" y="154"/>
                  </a:lnTo>
                  <a:cubicBezTo>
                    <a:pt x="459" y="154"/>
                    <a:pt x="38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3635356" y="1606844"/>
              <a:ext cx="20151" cy="63951"/>
            </a:xfrm>
            <a:custGeom>
              <a:avLst/>
              <a:gdLst/>
              <a:ahLst/>
              <a:cxnLst/>
              <a:rect l="l" t="t" r="r" b="b"/>
              <a:pathLst>
                <a:path w="386" h="1225" extrusionOk="0">
                  <a:moveTo>
                    <a:pt x="233" y="0"/>
                  </a:moveTo>
                  <a:cubicBezTo>
                    <a:pt x="153" y="0"/>
                    <a:pt x="153" y="0"/>
                    <a:pt x="153" y="74"/>
                  </a:cubicBezTo>
                  <a:lnTo>
                    <a:pt x="0" y="1145"/>
                  </a:lnTo>
                  <a:cubicBezTo>
                    <a:pt x="0" y="1225"/>
                    <a:pt x="0" y="1225"/>
                    <a:pt x="80" y="1225"/>
                  </a:cubicBezTo>
                  <a:cubicBezTo>
                    <a:pt x="153" y="1225"/>
                    <a:pt x="233" y="1225"/>
                    <a:pt x="233" y="1145"/>
                  </a:cubicBezTo>
                  <a:lnTo>
                    <a:pt x="38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3767330" y="1581159"/>
              <a:ext cx="24014" cy="45523"/>
            </a:xfrm>
            <a:custGeom>
              <a:avLst/>
              <a:gdLst/>
              <a:ahLst/>
              <a:cxnLst/>
              <a:rect l="l" t="t" r="r" b="b"/>
              <a:pathLst>
                <a:path w="460" h="872" extrusionOk="0">
                  <a:moveTo>
                    <a:pt x="169" y="0"/>
                  </a:moveTo>
                  <a:cubicBezTo>
                    <a:pt x="160" y="0"/>
                    <a:pt x="154" y="10"/>
                    <a:pt x="154" y="33"/>
                  </a:cubicBezTo>
                  <a:cubicBezTo>
                    <a:pt x="74" y="33"/>
                    <a:pt x="0" y="107"/>
                    <a:pt x="74" y="107"/>
                  </a:cubicBezTo>
                  <a:lnTo>
                    <a:pt x="227" y="798"/>
                  </a:lnTo>
                  <a:cubicBezTo>
                    <a:pt x="227" y="798"/>
                    <a:pt x="227" y="872"/>
                    <a:pt x="307" y="872"/>
                  </a:cubicBezTo>
                  <a:cubicBezTo>
                    <a:pt x="380" y="872"/>
                    <a:pt x="460" y="798"/>
                    <a:pt x="380" y="719"/>
                  </a:cubicBezTo>
                  <a:lnTo>
                    <a:pt x="227" y="107"/>
                  </a:lnTo>
                  <a:cubicBezTo>
                    <a:pt x="227" y="55"/>
                    <a:pt x="190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3919142" y="1485259"/>
              <a:ext cx="47976" cy="45575"/>
            </a:xfrm>
            <a:custGeom>
              <a:avLst/>
              <a:gdLst/>
              <a:ahLst/>
              <a:cxnLst/>
              <a:rect l="l" t="t" r="r" b="b"/>
              <a:pathLst>
                <a:path w="919" h="873" extrusionOk="0">
                  <a:moveTo>
                    <a:pt x="86" y="1"/>
                  </a:moveTo>
                  <a:cubicBezTo>
                    <a:pt x="37" y="1"/>
                    <a:pt x="0" y="55"/>
                    <a:pt x="0" y="107"/>
                  </a:cubicBezTo>
                  <a:cubicBezTo>
                    <a:pt x="0" y="107"/>
                    <a:pt x="0" y="187"/>
                    <a:pt x="74" y="187"/>
                  </a:cubicBezTo>
                  <a:cubicBezTo>
                    <a:pt x="306" y="340"/>
                    <a:pt x="533" y="566"/>
                    <a:pt x="686" y="799"/>
                  </a:cubicBezTo>
                  <a:cubicBezTo>
                    <a:pt x="686" y="872"/>
                    <a:pt x="766" y="872"/>
                    <a:pt x="766" y="872"/>
                  </a:cubicBezTo>
                  <a:lnTo>
                    <a:pt x="839" y="872"/>
                  </a:lnTo>
                  <a:cubicBezTo>
                    <a:pt x="919" y="799"/>
                    <a:pt x="919" y="799"/>
                    <a:pt x="839" y="719"/>
                  </a:cubicBezTo>
                  <a:cubicBezTo>
                    <a:pt x="686" y="413"/>
                    <a:pt x="459" y="187"/>
                    <a:pt x="153" y="34"/>
                  </a:cubicBezTo>
                  <a:cubicBezTo>
                    <a:pt x="130" y="10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3807267" y="1183357"/>
              <a:ext cx="39989" cy="67814"/>
            </a:xfrm>
            <a:custGeom>
              <a:avLst/>
              <a:gdLst/>
              <a:ahLst/>
              <a:cxnLst/>
              <a:rect l="l" t="t" r="r" b="b"/>
              <a:pathLst>
                <a:path w="766" h="1299" extrusionOk="0">
                  <a:moveTo>
                    <a:pt x="686" y="1"/>
                  </a:moveTo>
                  <a:cubicBezTo>
                    <a:pt x="613" y="1"/>
                    <a:pt x="533" y="1"/>
                    <a:pt x="533" y="74"/>
                  </a:cubicBezTo>
                  <a:cubicBezTo>
                    <a:pt x="307" y="380"/>
                    <a:pt x="154" y="766"/>
                    <a:pt x="1" y="1146"/>
                  </a:cubicBezTo>
                  <a:cubicBezTo>
                    <a:pt x="1" y="1225"/>
                    <a:pt x="74" y="1299"/>
                    <a:pt x="154" y="1299"/>
                  </a:cubicBezTo>
                  <a:cubicBezTo>
                    <a:pt x="227" y="1299"/>
                    <a:pt x="227" y="1299"/>
                    <a:pt x="227" y="1225"/>
                  </a:cubicBezTo>
                  <a:cubicBezTo>
                    <a:pt x="307" y="840"/>
                    <a:pt x="533" y="460"/>
                    <a:pt x="686" y="154"/>
                  </a:cubicBezTo>
                  <a:cubicBezTo>
                    <a:pt x="766" y="154"/>
                    <a:pt x="766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3967066" y="1260151"/>
              <a:ext cx="39989" cy="38945"/>
            </a:xfrm>
            <a:custGeom>
              <a:avLst/>
              <a:gdLst/>
              <a:ahLst/>
              <a:cxnLst/>
              <a:rect l="l" t="t" r="r" b="b"/>
              <a:pathLst>
                <a:path w="766" h="746" extrusionOk="0">
                  <a:moveTo>
                    <a:pt x="640" y="1"/>
                  </a:moveTo>
                  <a:cubicBezTo>
                    <a:pt x="611" y="1"/>
                    <a:pt x="573" y="21"/>
                    <a:pt x="533" y="60"/>
                  </a:cubicBezTo>
                  <a:cubicBezTo>
                    <a:pt x="307" y="134"/>
                    <a:pt x="154" y="366"/>
                    <a:pt x="1" y="519"/>
                  </a:cubicBezTo>
                  <a:lnTo>
                    <a:pt x="1" y="673"/>
                  </a:lnTo>
                  <a:cubicBezTo>
                    <a:pt x="74" y="673"/>
                    <a:pt x="74" y="746"/>
                    <a:pt x="74" y="746"/>
                  </a:cubicBezTo>
                  <a:cubicBezTo>
                    <a:pt x="154" y="746"/>
                    <a:pt x="154" y="673"/>
                    <a:pt x="227" y="673"/>
                  </a:cubicBezTo>
                  <a:cubicBezTo>
                    <a:pt x="307" y="519"/>
                    <a:pt x="460" y="366"/>
                    <a:pt x="686" y="213"/>
                  </a:cubicBezTo>
                  <a:cubicBezTo>
                    <a:pt x="686" y="213"/>
                    <a:pt x="766" y="134"/>
                    <a:pt x="686" y="60"/>
                  </a:cubicBezTo>
                  <a:cubicBezTo>
                    <a:pt x="686" y="21"/>
                    <a:pt x="668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4082753" y="1415095"/>
              <a:ext cx="52153" cy="11851"/>
            </a:xfrm>
            <a:custGeom>
              <a:avLst/>
              <a:gdLst/>
              <a:ahLst/>
              <a:cxnLst/>
              <a:rect l="l" t="t" r="r" b="b"/>
              <a:pathLst>
                <a:path w="999" h="227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27"/>
                    <a:pt x="80" y="227"/>
                    <a:pt x="154" y="227"/>
                  </a:cubicBezTo>
                  <a:lnTo>
                    <a:pt x="919" y="227"/>
                  </a:lnTo>
                  <a:cubicBezTo>
                    <a:pt x="919" y="227"/>
                    <a:pt x="999" y="227"/>
                    <a:pt x="999" y="153"/>
                  </a:cubicBezTo>
                  <a:cubicBezTo>
                    <a:pt x="999" y="74"/>
                    <a:pt x="919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4082753" y="1562731"/>
              <a:ext cx="12216" cy="36178"/>
            </a:xfrm>
            <a:custGeom>
              <a:avLst/>
              <a:gdLst/>
              <a:ahLst/>
              <a:cxnLst/>
              <a:rect l="l" t="t" r="r" b="b"/>
              <a:pathLst>
                <a:path w="234" h="69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cubicBezTo>
                    <a:pt x="1" y="307"/>
                    <a:pt x="1" y="460"/>
                    <a:pt x="80" y="613"/>
                  </a:cubicBezTo>
                  <a:cubicBezTo>
                    <a:pt x="80" y="692"/>
                    <a:pt x="80" y="692"/>
                    <a:pt x="154" y="692"/>
                  </a:cubicBezTo>
                  <a:cubicBezTo>
                    <a:pt x="233" y="692"/>
                    <a:pt x="233" y="692"/>
                    <a:pt x="233" y="613"/>
                  </a:cubicBezTo>
                  <a:lnTo>
                    <a:pt x="233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930940" y="1666619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1" y="0"/>
                  </a:moveTo>
                  <a:lnTo>
                    <a:pt x="1" y="233"/>
                  </a:lnTo>
                  <a:cubicBezTo>
                    <a:pt x="154" y="306"/>
                    <a:pt x="233" y="386"/>
                    <a:pt x="233" y="539"/>
                  </a:cubicBezTo>
                  <a:cubicBezTo>
                    <a:pt x="233" y="612"/>
                    <a:pt x="233" y="612"/>
                    <a:pt x="307" y="612"/>
                  </a:cubicBezTo>
                  <a:cubicBezTo>
                    <a:pt x="387" y="612"/>
                    <a:pt x="460" y="612"/>
                    <a:pt x="460" y="539"/>
                  </a:cubicBezTo>
                  <a:cubicBezTo>
                    <a:pt x="387" y="306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3863231" y="1724827"/>
              <a:ext cx="32002" cy="41868"/>
            </a:xfrm>
            <a:custGeom>
              <a:avLst/>
              <a:gdLst/>
              <a:ahLst/>
              <a:cxnLst/>
              <a:rect l="l" t="t" r="r" b="b"/>
              <a:pathLst>
                <a:path w="613" h="802" extrusionOk="0">
                  <a:moveTo>
                    <a:pt x="151" y="1"/>
                  </a:moveTo>
                  <a:cubicBezTo>
                    <a:pt x="101" y="1"/>
                    <a:pt x="49" y="36"/>
                    <a:pt x="0" y="36"/>
                  </a:cubicBezTo>
                  <a:cubicBezTo>
                    <a:pt x="0" y="109"/>
                    <a:pt x="0" y="189"/>
                    <a:pt x="73" y="189"/>
                  </a:cubicBezTo>
                  <a:cubicBezTo>
                    <a:pt x="227" y="342"/>
                    <a:pt x="306" y="495"/>
                    <a:pt x="380" y="722"/>
                  </a:cubicBezTo>
                  <a:cubicBezTo>
                    <a:pt x="380" y="801"/>
                    <a:pt x="459" y="801"/>
                    <a:pt x="459" y="801"/>
                  </a:cubicBezTo>
                  <a:lnTo>
                    <a:pt x="533" y="801"/>
                  </a:lnTo>
                  <a:cubicBezTo>
                    <a:pt x="612" y="801"/>
                    <a:pt x="612" y="722"/>
                    <a:pt x="612" y="648"/>
                  </a:cubicBezTo>
                  <a:cubicBezTo>
                    <a:pt x="533" y="416"/>
                    <a:pt x="380" y="189"/>
                    <a:pt x="227" y="36"/>
                  </a:cubicBezTo>
                  <a:cubicBezTo>
                    <a:pt x="202" y="9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3719406" y="1734694"/>
              <a:ext cx="27825" cy="51787"/>
            </a:xfrm>
            <a:custGeom>
              <a:avLst/>
              <a:gdLst/>
              <a:ahLst/>
              <a:cxnLst/>
              <a:rect l="l" t="t" r="r" b="b"/>
              <a:pathLst>
                <a:path w="533" h="992" extrusionOk="0">
                  <a:moveTo>
                    <a:pt x="459" y="0"/>
                  </a:moveTo>
                  <a:cubicBezTo>
                    <a:pt x="380" y="0"/>
                    <a:pt x="306" y="0"/>
                    <a:pt x="306" y="74"/>
                  </a:cubicBezTo>
                  <a:lnTo>
                    <a:pt x="0" y="839"/>
                  </a:lnTo>
                  <a:cubicBezTo>
                    <a:pt x="0" y="918"/>
                    <a:pt x="0" y="992"/>
                    <a:pt x="74" y="992"/>
                  </a:cubicBezTo>
                  <a:cubicBezTo>
                    <a:pt x="153" y="992"/>
                    <a:pt x="153" y="992"/>
                    <a:pt x="227" y="918"/>
                  </a:cubicBezTo>
                  <a:lnTo>
                    <a:pt x="533" y="153"/>
                  </a:lnTo>
                  <a:cubicBezTo>
                    <a:pt x="533" y="74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3499518" y="162281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80" y="227"/>
                    <a:pt x="80" y="380"/>
                    <a:pt x="0" y="460"/>
                  </a:cubicBezTo>
                  <a:cubicBezTo>
                    <a:pt x="0" y="533"/>
                    <a:pt x="0" y="613"/>
                    <a:pt x="80" y="613"/>
                  </a:cubicBezTo>
                  <a:cubicBezTo>
                    <a:pt x="80" y="613"/>
                    <a:pt x="80" y="686"/>
                    <a:pt x="153" y="686"/>
                  </a:cubicBezTo>
                  <a:lnTo>
                    <a:pt x="233" y="613"/>
                  </a:lnTo>
                  <a:cubicBezTo>
                    <a:pt x="306" y="460"/>
                    <a:pt x="306" y="227"/>
                    <a:pt x="306" y="74"/>
                  </a:cubicBez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3415782" y="1362994"/>
              <a:ext cx="43852" cy="28191"/>
            </a:xfrm>
            <a:custGeom>
              <a:avLst/>
              <a:gdLst/>
              <a:ahLst/>
              <a:cxnLst/>
              <a:rect l="l" t="t" r="r" b="b"/>
              <a:pathLst>
                <a:path w="840" h="540" extrusionOk="0">
                  <a:moveTo>
                    <a:pt x="153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153"/>
                    <a:pt x="0" y="153"/>
                    <a:pt x="74" y="233"/>
                  </a:cubicBezTo>
                  <a:lnTo>
                    <a:pt x="686" y="539"/>
                  </a:lnTo>
                  <a:lnTo>
                    <a:pt x="766" y="539"/>
                  </a:lnTo>
                  <a:lnTo>
                    <a:pt x="839" y="460"/>
                  </a:lnTo>
                  <a:cubicBezTo>
                    <a:pt x="839" y="386"/>
                    <a:pt x="839" y="306"/>
                    <a:pt x="766" y="30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3463706" y="1267094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1"/>
                  </a:moveTo>
                  <a:cubicBezTo>
                    <a:pt x="154" y="1"/>
                    <a:pt x="74" y="80"/>
                    <a:pt x="74" y="80"/>
                  </a:cubicBezTo>
                  <a:cubicBezTo>
                    <a:pt x="1" y="233"/>
                    <a:pt x="74" y="386"/>
                    <a:pt x="74" y="540"/>
                  </a:cubicBezTo>
                  <a:cubicBezTo>
                    <a:pt x="154" y="540"/>
                    <a:pt x="154" y="613"/>
                    <a:pt x="227" y="613"/>
                  </a:cubicBezTo>
                  <a:cubicBezTo>
                    <a:pt x="307" y="540"/>
                    <a:pt x="307" y="460"/>
                    <a:pt x="307" y="460"/>
                  </a:cubicBezTo>
                  <a:cubicBezTo>
                    <a:pt x="307" y="307"/>
                    <a:pt x="227" y="233"/>
                    <a:pt x="307" y="154"/>
                  </a:cubicBezTo>
                  <a:cubicBezTo>
                    <a:pt x="307" y="80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3719406" y="1099307"/>
              <a:ext cx="11851" cy="36178"/>
            </a:xfrm>
            <a:custGeom>
              <a:avLst/>
              <a:gdLst/>
              <a:ahLst/>
              <a:cxnLst/>
              <a:rect l="l" t="t" r="r" b="b"/>
              <a:pathLst>
                <a:path w="227" h="693" extrusionOk="0">
                  <a:moveTo>
                    <a:pt x="74" y="1"/>
                  </a:moveTo>
                  <a:cubicBezTo>
                    <a:pt x="0" y="80"/>
                    <a:pt x="0" y="80"/>
                    <a:pt x="0" y="154"/>
                  </a:cubicBezTo>
                  <a:lnTo>
                    <a:pt x="0" y="613"/>
                  </a:lnTo>
                  <a:cubicBezTo>
                    <a:pt x="74" y="693"/>
                    <a:pt x="74" y="693"/>
                    <a:pt x="153" y="693"/>
                  </a:cubicBezTo>
                  <a:cubicBezTo>
                    <a:pt x="227" y="693"/>
                    <a:pt x="227" y="613"/>
                    <a:pt x="227" y="613"/>
                  </a:cubicBezTo>
                  <a:lnTo>
                    <a:pt x="227" y="154"/>
                  </a:lnTo>
                  <a:cubicBezTo>
                    <a:pt x="227" y="80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3731204" y="1367119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80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534"/>
                  </a:lnTo>
                  <a:cubicBezTo>
                    <a:pt x="154" y="613"/>
                    <a:pt x="233" y="613"/>
                    <a:pt x="233" y="613"/>
                  </a:cubicBezTo>
                  <a:lnTo>
                    <a:pt x="307" y="613"/>
                  </a:lnTo>
                  <a:cubicBezTo>
                    <a:pt x="386" y="613"/>
                    <a:pt x="386" y="534"/>
                    <a:pt x="386" y="460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3655455" y="1447045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766" y="0"/>
                  </a:moveTo>
                  <a:cubicBezTo>
                    <a:pt x="533" y="153"/>
                    <a:pt x="227" y="380"/>
                    <a:pt x="74" y="533"/>
                  </a:cubicBezTo>
                  <a:cubicBezTo>
                    <a:pt x="1" y="613"/>
                    <a:pt x="1" y="686"/>
                    <a:pt x="74" y="766"/>
                  </a:cubicBezTo>
                  <a:lnTo>
                    <a:pt x="227" y="766"/>
                  </a:lnTo>
                  <a:cubicBezTo>
                    <a:pt x="380" y="533"/>
                    <a:pt x="613" y="380"/>
                    <a:pt x="840" y="227"/>
                  </a:cubicBezTo>
                  <a:cubicBezTo>
                    <a:pt x="919" y="227"/>
                    <a:pt x="919" y="153"/>
                    <a:pt x="919" y="74"/>
                  </a:cubicBezTo>
                  <a:cubicBezTo>
                    <a:pt x="919" y="0"/>
                    <a:pt x="840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3835092" y="1437178"/>
              <a:ext cx="20151" cy="25894"/>
            </a:xfrm>
            <a:custGeom>
              <a:avLst/>
              <a:gdLst/>
              <a:ahLst/>
              <a:cxnLst/>
              <a:rect l="l" t="t" r="r" b="b"/>
              <a:pathLst>
                <a:path w="386" h="496" extrusionOk="0">
                  <a:moveTo>
                    <a:pt x="284" y="1"/>
                  </a:moveTo>
                  <a:cubicBezTo>
                    <a:pt x="257" y="1"/>
                    <a:pt x="206" y="36"/>
                    <a:pt x="153" y="36"/>
                  </a:cubicBezTo>
                  <a:lnTo>
                    <a:pt x="0" y="342"/>
                  </a:lnTo>
                  <a:cubicBezTo>
                    <a:pt x="0" y="416"/>
                    <a:pt x="0" y="495"/>
                    <a:pt x="80" y="495"/>
                  </a:cubicBezTo>
                  <a:lnTo>
                    <a:pt x="233" y="495"/>
                  </a:lnTo>
                  <a:lnTo>
                    <a:pt x="386" y="189"/>
                  </a:lnTo>
                  <a:cubicBezTo>
                    <a:pt x="386" y="110"/>
                    <a:pt x="386" y="36"/>
                    <a:pt x="306" y="36"/>
                  </a:cubicBezTo>
                  <a:cubicBezTo>
                    <a:pt x="306" y="10"/>
                    <a:pt x="298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3938928" y="1115282"/>
              <a:ext cx="12216" cy="40041"/>
            </a:xfrm>
            <a:custGeom>
              <a:avLst/>
              <a:gdLst/>
              <a:ahLst/>
              <a:cxnLst/>
              <a:rect l="l" t="t" r="r" b="b"/>
              <a:pathLst>
                <a:path w="234" h="767" extrusionOk="0">
                  <a:moveTo>
                    <a:pt x="80" y="1"/>
                  </a:moveTo>
                  <a:cubicBezTo>
                    <a:pt x="80" y="1"/>
                    <a:pt x="1" y="81"/>
                    <a:pt x="1" y="154"/>
                  </a:cubicBezTo>
                  <a:lnTo>
                    <a:pt x="1" y="613"/>
                  </a:lnTo>
                  <a:cubicBezTo>
                    <a:pt x="1" y="693"/>
                    <a:pt x="80" y="766"/>
                    <a:pt x="80" y="766"/>
                  </a:cubicBezTo>
                  <a:cubicBezTo>
                    <a:pt x="154" y="766"/>
                    <a:pt x="234" y="693"/>
                    <a:pt x="234" y="613"/>
                  </a:cubicBezTo>
                  <a:lnTo>
                    <a:pt x="234" y="154"/>
                  </a:lnTo>
                  <a:cubicBezTo>
                    <a:pt x="234" y="8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4086929" y="1276125"/>
              <a:ext cx="35813" cy="43121"/>
            </a:xfrm>
            <a:custGeom>
              <a:avLst/>
              <a:gdLst/>
              <a:ahLst/>
              <a:cxnLst/>
              <a:rect l="l" t="t" r="r" b="b"/>
              <a:pathLst>
                <a:path w="686" h="826" extrusionOk="0">
                  <a:moveTo>
                    <a:pt x="506" y="1"/>
                  </a:moveTo>
                  <a:cubicBezTo>
                    <a:pt x="478" y="1"/>
                    <a:pt x="459" y="21"/>
                    <a:pt x="459" y="60"/>
                  </a:cubicBezTo>
                  <a:cubicBezTo>
                    <a:pt x="306" y="213"/>
                    <a:pt x="153" y="440"/>
                    <a:pt x="0" y="673"/>
                  </a:cubicBezTo>
                  <a:cubicBezTo>
                    <a:pt x="0" y="673"/>
                    <a:pt x="0" y="746"/>
                    <a:pt x="74" y="826"/>
                  </a:cubicBezTo>
                  <a:lnTo>
                    <a:pt x="153" y="826"/>
                  </a:lnTo>
                  <a:lnTo>
                    <a:pt x="227" y="746"/>
                  </a:lnTo>
                  <a:cubicBezTo>
                    <a:pt x="306" y="520"/>
                    <a:pt x="459" y="367"/>
                    <a:pt x="613" y="213"/>
                  </a:cubicBezTo>
                  <a:cubicBezTo>
                    <a:pt x="686" y="134"/>
                    <a:pt x="686" y="60"/>
                    <a:pt x="613" y="60"/>
                  </a:cubicBezTo>
                  <a:cubicBezTo>
                    <a:pt x="573" y="21"/>
                    <a:pt x="534" y="1"/>
                    <a:pt x="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4014991" y="1620992"/>
              <a:ext cx="35865" cy="41816"/>
            </a:xfrm>
            <a:custGeom>
              <a:avLst/>
              <a:gdLst/>
              <a:ahLst/>
              <a:cxnLst/>
              <a:rect l="l" t="t" r="r" b="b"/>
              <a:pathLst>
                <a:path w="687" h="801" extrusionOk="0">
                  <a:moveTo>
                    <a:pt x="98" y="0"/>
                  </a:moveTo>
                  <a:cubicBezTo>
                    <a:pt x="83" y="0"/>
                    <a:pt x="74" y="9"/>
                    <a:pt x="74" y="35"/>
                  </a:cubicBezTo>
                  <a:cubicBezTo>
                    <a:pt x="1" y="109"/>
                    <a:pt x="1" y="109"/>
                    <a:pt x="74" y="188"/>
                  </a:cubicBezTo>
                  <a:lnTo>
                    <a:pt x="534" y="721"/>
                  </a:lnTo>
                  <a:cubicBezTo>
                    <a:pt x="534" y="721"/>
                    <a:pt x="534" y="801"/>
                    <a:pt x="613" y="801"/>
                  </a:cubicBezTo>
                  <a:cubicBezTo>
                    <a:pt x="613" y="801"/>
                    <a:pt x="613" y="721"/>
                    <a:pt x="687" y="721"/>
                  </a:cubicBezTo>
                  <a:lnTo>
                    <a:pt x="687" y="568"/>
                  </a:lnTo>
                  <a:lnTo>
                    <a:pt x="227" y="35"/>
                  </a:lnTo>
                  <a:cubicBezTo>
                    <a:pt x="178" y="35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3627368" y="1742681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459"/>
                  </a:lnTo>
                  <a:cubicBezTo>
                    <a:pt x="0" y="533"/>
                    <a:pt x="0" y="533"/>
                    <a:pt x="80" y="612"/>
                  </a:cubicBezTo>
                  <a:lnTo>
                    <a:pt x="153" y="612"/>
                  </a:lnTo>
                  <a:cubicBezTo>
                    <a:pt x="153" y="612"/>
                    <a:pt x="233" y="612"/>
                    <a:pt x="233" y="533"/>
                  </a:cubicBezTo>
                  <a:lnTo>
                    <a:pt x="459" y="153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3851067" y="1573172"/>
              <a:ext cx="28191" cy="29548"/>
            </a:xfrm>
            <a:custGeom>
              <a:avLst/>
              <a:gdLst/>
              <a:ahLst/>
              <a:cxnLst/>
              <a:rect l="l" t="t" r="r" b="b"/>
              <a:pathLst>
                <a:path w="540" h="566" extrusionOk="0">
                  <a:moveTo>
                    <a:pt x="166" y="0"/>
                  </a:moveTo>
                  <a:cubicBezTo>
                    <a:pt x="116" y="0"/>
                    <a:pt x="80" y="55"/>
                    <a:pt x="80" y="107"/>
                  </a:cubicBezTo>
                  <a:cubicBezTo>
                    <a:pt x="0" y="107"/>
                    <a:pt x="80" y="186"/>
                    <a:pt x="153" y="186"/>
                  </a:cubicBezTo>
                  <a:cubicBezTo>
                    <a:pt x="233" y="260"/>
                    <a:pt x="306" y="339"/>
                    <a:pt x="306" y="492"/>
                  </a:cubicBezTo>
                  <a:lnTo>
                    <a:pt x="386" y="566"/>
                  </a:lnTo>
                  <a:lnTo>
                    <a:pt x="460" y="566"/>
                  </a:lnTo>
                  <a:cubicBezTo>
                    <a:pt x="460" y="566"/>
                    <a:pt x="539" y="492"/>
                    <a:pt x="539" y="413"/>
                  </a:cubicBezTo>
                  <a:cubicBezTo>
                    <a:pt x="539" y="260"/>
                    <a:pt x="386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5193362" y="1251119"/>
              <a:ext cx="731288" cy="2572767"/>
            </a:xfrm>
            <a:custGeom>
              <a:avLst/>
              <a:gdLst/>
              <a:ahLst/>
              <a:cxnLst/>
              <a:rect l="l" t="t" r="r" b="b"/>
              <a:pathLst>
                <a:path w="14008" h="49282" extrusionOk="0">
                  <a:moveTo>
                    <a:pt x="539" y="1"/>
                  </a:moveTo>
                  <a:lnTo>
                    <a:pt x="80" y="80"/>
                  </a:lnTo>
                  <a:cubicBezTo>
                    <a:pt x="692" y="2603"/>
                    <a:pt x="2296" y="4439"/>
                    <a:pt x="4518" y="5284"/>
                  </a:cubicBezTo>
                  <a:lnTo>
                    <a:pt x="4518" y="5204"/>
                  </a:lnTo>
                  <a:cubicBezTo>
                    <a:pt x="5051" y="6276"/>
                    <a:pt x="5663" y="7273"/>
                    <a:pt x="6355" y="8265"/>
                  </a:cubicBezTo>
                  <a:cubicBezTo>
                    <a:pt x="6661" y="8651"/>
                    <a:pt x="6814" y="9183"/>
                    <a:pt x="6814" y="9643"/>
                  </a:cubicBezTo>
                  <a:cubicBezTo>
                    <a:pt x="6814" y="10714"/>
                    <a:pt x="6887" y="11785"/>
                    <a:pt x="7040" y="12704"/>
                  </a:cubicBezTo>
                  <a:cubicBezTo>
                    <a:pt x="7120" y="13316"/>
                    <a:pt x="7120" y="13928"/>
                    <a:pt x="6967" y="14467"/>
                  </a:cubicBezTo>
                  <a:cubicBezTo>
                    <a:pt x="6508" y="16224"/>
                    <a:pt x="6122" y="17987"/>
                    <a:pt x="5969" y="19744"/>
                  </a:cubicBezTo>
                  <a:cubicBezTo>
                    <a:pt x="5920" y="19949"/>
                    <a:pt x="5766" y="20052"/>
                    <a:pt x="5600" y="20052"/>
                  </a:cubicBezTo>
                  <a:cubicBezTo>
                    <a:pt x="5519" y="20052"/>
                    <a:pt x="5434" y="20027"/>
                    <a:pt x="5357" y="19976"/>
                  </a:cubicBezTo>
                  <a:cubicBezTo>
                    <a:pt x="4977" y="19517"/>
                    <a:pt x="4518" y="19131"/>
                    <a:pt x="3979" y="18752"/>
                  </a:cubicBezTo>
                  <a:lnTo>
                    <a:pt x="4059" y="18752"/>
                  </a:lnTo>
                  <a:cubicBezTo>
                    <a:pt x="3447" y="17374"/>
                    <a:pt x="3141" y="15917"/>
                    <a:pt x="3061" y="14387"/>
                  </a:cubicBezTo>
                  <a:lnTo>
                    <a:pt x="2602" y="14467"/>
                  </a:lnTo>
                  <a:cubicBezTo>
                    <a:pt x="2682" y="15764"/>
                    <a:pt x="2988" y="17068"/>
                    <a:pt x="3367" y="18293"/>
                  </a:cubicBezTo>
                  <a:cubicBezTo>
                    <a:pt x="3367" y="18293"/>
                    <a:pt x="3294" y="18213"/>
                    <a:pt x="3214" y="18213"/>
                  </a:cubicBezTo>
                  <a:cubicBezTo>
                    <a:pt x="2143" y="17448"/>
                    <a:pt x="998" y="16683"/>
                    <a:pt x="386" y="15538"/>
                  </a:cubicBezTo>
                  <a:lnTo>
                    <a:pt x="0" y="15691"/>
                  </a:lnTo>
                  <a:cubicBezTo>
                    <a:pt x="612" y="16989"/>
                    <a:pt x="1837" y="17834"/>
                    <a:pt x="2988" y="18599"/>
                  </a:cubicBezTo>
                  <a:cubicBezTo>
                    <a:pt x="4212" y="19364"/>
                    <a:pt x="5130" y="20203"/>
                    <a:pt x="5816" y="21201"/>
                  </a:cubicBezTo>
                  <a:cubicBezTo>
                    <a:pt x="5743" y="21813"/>
                    <a:pt x="5663" y="24721"/>
                    <a:pt x="5663" y="28314"/>
                  </a:cubicBezTo>
                  <a:cubicBezTo>
                    <a:pt x="5436" y="27855"/>
                    <a:pt x="5051" y="27396"/>
                    <a:pt x="4671" y="26937"/>
                  </a:cubicBezTo>
                  <a:cubicBezTo>
                    <a:pt x="4286" y="26631"/>
                    <a:pt x="4286" y="26557"/>
                    <a:pt x="3906" y="26251"/>
                  </a:cubicBezTo>
                  <a:cubicBezTo>
                    <a:pt x="3520" y="25333"/>
                    <a:pt x="3367" y="24108"/>
                    <a:pt x="3447" y="23190"/>
                  </a:cubicBezTo>
                  <a:cubicBezTo>
                    <a:pt x="3367" y="23190"/>
                    <a:pt x="3061" y="23111"/>
                    <a:pt x="2908" y="23111"/>
                  </a:cubicBezTo>
                  <a:cubicBezTo>
                    <a:pt x="2908" y="23955"/>
                    <a:pt x="2988" y="24721"/>
                    <a:pt x="3061" y="25559"/>
                  </a:cubicBezTo>
                  <a:cubicBezTo>
                    <a:pt x="2296" y="24947"/>
                    <a:pt x="1531" y="24415"/>
                    <a:pt x="692" y="24029"/>
                  </a:cubicBezTo>
                  <a:cubicBezTo>
                    <a:pt x="612" y="24108"/>
                    <a:pt x="459" y="24415"/>
                    <a:pt x="459" y="24488"/>
                  </a:cubicBezTo>
                  <a:cubicBezTo>
                    <a:pt x="2835" y="25865"/>
                    <a:pt x="4745" y="27855"/>
                    <a:pt x="5663" y="30457"/>
                  </a:cubicBezTo>
                  <a:lnTo>
                    <a:pt x="5663" y="49281"/>
                  </a:lnTo>
                  <a:lnTo>
                    <a:pt x="6814" y="49208"/>
                  </a:lnTo>
                  <a:cubicBezTo>
                    <a:pt x="6661" y="46374"/>
                    <a:pt x="6734" y="20435"/>
                    <a:pt x="7120" y="17681"/>
                  </a:cubicBezTo>
                  <a:cubicBezTo>
                    <a:pt x="7193" y="17528"/>
                    <a:pt x="7273" y="17448"/>
                    <a:pt x="7346" y="17374"/>
                  </a:cubicBezTo>
                  <a:cubicBezTo>
                    <a:pt x="7579" y="17068"/>
                    <a:pt x="7885" y="16762"/>
                    <a:pt x="8191" y="16530"/>
                  </a:cubicBezTo>
                  <a:cubicBezTo>
                    <a:pt x="8418" y="16377"/>
                    <a:pt x="8571" y="16224"/>
                    <a:pt x="8803" y="16071"/>
                  </a:cubicBezTo>
                  <a:cubicBezTo>
                    <a:pt x="9256" y="16179"/>
                    <a:pt x="9691" y="16227"/>
                    <a:pt x="10112" y="16227"/>
                  </a:cubicBezTo>
                  <a:cubicBezTo>
                    <a:pt x="11185" y="16227"/>
                    <a:pt x="12174" y="15920"/>
                    <a:pt x="13162" y="15538"/>
                  </a:cubicBezTo>
                  <a:cubicBezTo>
                    <a:pt x="13089" y="15458"/>
                    <a:pt x="12936" y="15232"/>
                    <a:pt x="12856" y="15152"/>
                  </a:cubicBezTo>
                  <a:cubicBezTo>
                    <a:pt x="12163" y="15528"/>
                    <a:pt x="11319" y="15717"/>
                    <a:pt x="10482" y="15717"/>
                  </a:cubicBezTo>
                  <a:cubicBezTo>
                    <a:pt x="10121" y="15717"/>
                    <a:pt x="9761" y="15682"/>
                    <a:pt x="9416" y="15611"/>
                  </a:cubicBezTo>
                  <a:lnTo>
                    <a:pt x="10560" y="14926"/>
                  </a:lnTo>
                  <a:cubicBezTo>
                    <a:pt x="10560" y="14773"/>
                    <a:pt x="10487" y="14693"/>
                    <a:pt x="10487" y="14540"/>
                  </a:cubicBezTo>
                  <a:cubicBezTo>
                    <a:pt x="9336" y="15079"/>
                    <a:pt x="8265" y="15844"/>
                    <a:pt x="7273" y="16683"/>
                  </a:cubicBezTo>
                  <a:cubicBezTo>
                    <a:pt x="7499" y="15152"/>
                    <a:pt x="7806" y="13701"/>
                    <a:pt x="8265" y="12244"/>
                  </a:cubicBezTo>
                  <a:cubicBezTo>
                    <a:pt x="8571" y="11865"/>
                    <a:pt x="8877" y="11479"/>
                    <a:pt x="9336" y="11173"/>
                  </a:cubicBezTo>
                  <a:cubicBezTo>
                    <a:pt x="9642" y="10867"/>
                    <a:pt x="10028" y="10714"/>
                    <a:pt x="10407" y="10487"/>
                  </a:cubicBezTo>
                  <a:cubicBezTo>
                    <a:pt x="11099" y="10028"/>
                    <a:pt x="11711" y="9416"/>
                    <a:pt x="12170" y="8724"/>
                  </a:cubicBezTo>
                  <a:cubicBezTo>
                    <a:pt x="12244" y="8571"/>
                    <a:pt x="12324" y="8498"/>
                    <a:pt x="12397" y="8418"/>
                  </a:cubicBezTo>
                  <a:lnTo>
                    <a:pt x="12630" y="8192"/>
                  </a:lnTo>
                  <a:cubicBezTo>
                    <a:pt x="13468" y="7500"/>
                    <a:pt x="14007" y="6429"/>
                    <a:pt x="13927" y="5357"/>
                  </a:cubicBezTo>
                  <a:cubicBezTo>
                    <a:pt x="13854" y="5284"/>
                    <a:pt x="13774" y="5284"/>
                    <a:pt x="13621" y="5284"/>
                  </a:cubicBezTo>
                  <a:cubicBezTo>
                    <a:pt x="13621" y="6202"/>
                    <a:pt x="13162" y="7120"/>
                    <a:pt x="12477" y="7733"/>
                  </a:cubicBezTo>
                  <a:cubicBezTo>
                    <a:pt x="12630" y="7120"/>
                    <a:pt x="12783" y="6429"/>
                    <a:pt x="12856" y="5743"/>
                  </a:cubicBezTo>
                  <a:lnTo>
                    <a:pt x="12477" y="5743"/>
                  </a:lnTo>
                  <a:cubicBezTo>
                    <a:pt x="12397" y="6661"/>
                    <a:pt x="12244" y="7653"/>
                    <a:pt x="11711" y="8418"/>
                  </a:cubicBezTo>
                  <a:cubicBezTo>
                    <a:pt x="11252" y="9030"/>
                    <a:pt x="10487" y="9416"/>
                    <a:pt x="9795" y="9875"/>
                  </a:cubicBezTo>
                  <a:cubicBezTo>
                    <a:pt x="9416" y="10028"/>
                    <a:pt x="9110" y="10255"/>
                    <a:pt x="8803" y="10487"/>
                  </a:cubicBezTo>
                  <a:cubicBezTo>
                    <a:pt x="9336" y="8877"/>
                    <a:pt x="10101" y="7273"/>
                    <a:pt x="10946" y="5743"/>
                  </a:cubicBezTo>
                  <a:lnTo>
                    <a:pt x="10560" y="5510"/>
                  </a:lnTo>
                  <a:cubicBezTo>
                    <a:pt x="9489" y="7347"/>
                    <a:pt x="8650" y="9263"/>
                    <a:pt x="7959" y="11253"/>
                  </a:cubicBezTo>
                  <a:cubicBezTo>
                    <a:pt x="7887" y="11397"/>
                    <a:pt x="7746" y="11473"/>
                    <a:pt x="7618" y="11473"/>
                  </a:cubicBezTo>
                  <a:cubicBezTo>
                    <a:pt x="7475" y="11473"/>
                    <a:pt x="7346" y="11377"/>
                    <a:pt x="7346" y="11173"/>
                  </a:cubicBezTo>
                  <a:cubicBezTo>
                    <a:pt x="7193" y="8957"/>
                    <a:pt x="7426" y="6355"/>
                    <a:pt x="8191" y="4366"/>
                  </a:cubicBezTo>
                  <a:lnTo>
                    <a:pt x="7806" y="4213"/>
                  </a:lnTo>
                  <a:cubicBezTo>
                    <a:pt x="7426" y="5051"/>
                    <a:pt x="7193" y="5970"/>
                    <a:pt x="7040" y="7041"/>
                  </a:cubicBezTo>
                  <a:cubicBezTo>
                    <a:pt x="6997" y="7271"/>
                    <a:pt x="6788" y="7418"/>
                    <a:pt x="6578" y="7418"/>
                  </a:cubicBezTo>
                  <a:cubicBezTo>
                    <a:pt x="6436" y="7418"/>
                    <a:pt x="6293" y="7350"/>
                    <a:pt x="6202" y="7194"/>
                  </a:cubicBezTo>
                  <a:cubicBezTo>
                    <a:pt x="4671" y="4898"/>
                    <a:pt x="3600" y="2449"/>
                    <a:pt x="3141" y="80"/>
                  </a:cubicBezTo>
                  <a:lnTo>
                    <a:pt x="2755" y="154"/>
                  </a:lnTo>
                  <a:cubicBezTo>
                    <a:pt x="2988" y="1458"/>
                    <a:pt x="3367" y="2756"/>
                    <a:pt x="3979" y="3980"/>
                  </a:cubicBezTo>
                  <a:cubicBezTo>
                    <a:pt x="4049" y="4182"/>
                    <a:pt x="3882" y="4380"/>
                    <a:pt x="3688" y="4380"/>
                  </a:cubicBezTo>
                  <a:cubicBezTo>
                    <a:pt x="3659" y="4380"/>
                    <a:pt x="3629" y="4375"/>
                    <a:pt x="3600" y="4366"/>
                  </a:cubicBezTo>
                  <a:cubicBezTo>
                    <a:pt x="2069" y="3447"/>
                    <a:pt x="998" y="1917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4785850" y="799128"/>
              <a:ext cx="867125" cy="563918"/>
            </a:xfrm>
            <a:custGeom>
              <a:avLst/>
              <a:gdLst/>
              <a:ahLst/>
              <a:cxnLst/>
              <a:rect l="l" t="t" r="r" b="b"/>
              <a:pathLst>
                <a:path w="16610" h="10802" extrusionOk="0">
                  <a:moveTo>
                    <a:pt x="8424" y="1"/>
                  </a:moveTo>
                  <a:cubicBezTo>
                    <a:pt x="8295" y="1"/>
                    <a:pt x="8167" y="24"/>
                    <a:pt x="8039" y="88"/>
                  </a:cubicBezTo>
                  <a:cubicBezTo>
                    <a:pt x="7838" y="157"/>
                    <a:pt x="7696" y="335"/>
                    <a:pt x="7464" y="335"/>
                  </a:cubicBezTo>
                  <a:cubicBezTo>
                    <a:pt x="7428" y="335"/>
                    <a:pt x="7389" y="331"/>
                    <a:pt x="7347" y="321"/>
                  </a:cubicBezTo>
                  <a:cubicBezTo>
                    <a:pt x="7177" y="321"/>
                    <a:pt x="6916" y="189"/>
                    <a:pt x="6732" y="189"/>
                  </a:cubicBezTo>
                  <a:cubicBezTo>
                    <a:pt x="6672" y="189"/>
                    <a:pt x="6620" y="203"/>
                    <a:pt x="6582" y="241"/>
                  </a:cubicBezTo>
                  <a:cubicBezTo>
                    <a:pt x="6355" y="321"/>
                    <a:pt x="6276" y="547"/>
                    <a:pt x="6202" y="700"/>
                  </a:cubicBezTo>
                  <a:cubicBezTo>
                    <a:pt x="6111" y="881"/>
                    <a:pt x="6008" y="943"/>
                    <a:pt x="5895" y="943"/>
                  </a:cubicBezTo>
                  <a:cubicBezTo>
                    <a:pt x="5718" y="943"/>
                    <a:pt x="5515" y="793"/>
                    <a:pt x="5284" y="700"/>
                  </a:cubicBezTo>
                  <a:cubicBezTo>
                    <a:pt x="5230" y="687"/>
                    <a:pt x="5180" y="681"/>
                    <a:pt x="5134" y="681"/>
                  </a:cubicBezTo>
                  <a:cubicBezTo>
                    <a:pt x="4923" y="681"/>
                    <a:pt x="4798" y="807"/>
                    <a:pt x="4672" y="933"/>
                  </a:cubicBezTo>
                  <a:cubicBezTo>
                    <a:pt x="4519" y="1159"/>
                    <a:pt x="4366" y="1313"/>
                    <a:pt x="4133" y="1392"/>
                  </a:cubicBezTo>
                  <a:cubicBezTo>
                    <a:pt x="3827" y="1466"/>
                    <a:pt x="3600" y="1545"/>
                    <a:pt x="3368" y="1619"/>
                  </a:cubicBezTo>
                  <a:cubicBezTo>
                    <a:pt x="3141" y="1698"/>
                    <a:pt x="2835" y="1698"/>
                    <a:pt x="2682" y="1925"/>
                  </a:cubicBezTo>
                  <a:cubicBezTo>
                    <a:pt x="2450" y="2463"/>
                    <a:pt x="2603" y="2770"/>
                    <a:pt x="1917" y="2770"/>
                  </a:cubicBezTo>
                  <a:cubicBezTo>
                    <a:pt x="1305" y="2770"/>
                    <a:pt x="1378" y="3302"/>
                    <a:pt x="999" y="3688"/>
                  </a:cubicBezTo>
                  <a:cubicBezTo>
                    <a:pt x="846" y="3841"/>
                    <a:pt x="540" y="3994"/>
                    <a:pt x="460" y="4220"/>
                  </a:cubicBezTo>
                  <a:cubicBezTo>
                    <a:pt x="460" y="4526"/>
                    <a:pt x="613" y="4680"/>
                    <a:pt x="613" y="4912"/>
                  </a:cubicBezTo>
                  <a:cubicBezTo>
                    <a:pt x="613" y="5218"/>
                    <a:pt x="460" y="5371"/>
                    <a:pt x="387" y="5677"/>
                  </a:cubicBezTo>
                  <a:cubicBezTo>
                    <a:pt x="387" y="5904"/>
                    <a:pt x="307" y="6057"/>
                    <a:pt x="233" y="6290"/>
                  </a:cubicBezTo>
                  <a:cubicBezTo>
                    <a:pt x="1" y="6902"/>
                    <a:pt x="766" y="6822"/>
                    <a:pt x="919" y="7208"/>
                  </a:cubicBezTo>
                  <a:cubicBezTo>
                    <a:pt x="1072" y="7434"/>
                    <a:pt x="1305" y="7667"/>
                    <a:pt x="1458" y="7893"/>
                  </a:cubicBezTo>
                  <a:cubicBezTo>
                    <a:pt x="1611" y="8126"/>
                    <a:pt x="1611" y="8432"/>
                    <a:pt x="1837" y="8585"/>
                  </a:cubicBezTo>
                  <a:cubicBezTo>
                    <a:pt x="2143" y="8738"/>
                    <a:pt x="2450" y="8812"/>
                    <a:pt x="2603" y="9118"/>
                  </a:cubicBezTo>
                  <a:cubicBezTo>
                    <a:pt x="2756" y="9350"/>
                    <a:pt x="2988" y="9424"/>
                    <a:pt x="3141" y="9657"/>
                  </a:cubicBezTo>
                  <a:cubicBezTo>
                    <a:pt x="3600" y="9963"/>
                    <a:pt x="4133" y="10189"/>
                    <a:pt x="4672" y="10189"/>
                  </a:cubicBezTo>
                  <a:cubicBezTo>
                    <a:pt x="4978" y="10189"/>
                    <a:pt x="5284" y="10189"/>
                    <a:pt x="5590" y="10342"/>
                  </a:cubicBezTo>
                  <a:cubicBezTo>
                    <a:pt x="5817" y="10495"/>
                    <a:pt x="6123" y="10575"/>
                    <a:pt x="6355" y="10648"/>
                  </a:cubicBezTo>
                  <a:cubicBezTo>
                    <a:pt x="7041" y="10801"/>
                    <a:pt x="7653" y="10801"/>
                    <a:pt x="8265" y="10801"/>
                  </a:cubicBezTo>
                  <a:cubicBezTo>
                    <a:pt x="8498" y="10801"/>
                    <a:pt x="8724" y="10648"/>
                    <a:pt x="8957" y="10648"/>
                  </a:cubicBezTo>
                  <a:cubicBezTo>
                    <a:pt x="9184" y="10575"/>
                    <a:pt x="9416" y="10575"/>
                    <a:pt x="9722" y="10575"/>
                  </a:cubicBezTo>
                  <a:cubicBezTo>
                    <a:pt x="10255" y="10495"/>
                    <a:pt x="10714" y="10422"/>
                    <a:pt x="11253" y="10269"/>
                  </a:cubicBezTo>
                  <a:cubicBezTo>
                    <a:pt x="11479" y="10189"/>
                    <a:pt x="11712" y="10189"/>
                    <a:pt x="12018" y="10189"/>
                  </a:cubicBezTo>
                  <a:cubicBezTo>
                    <a:pt x="12245" y="10116"/>
                    <a:pt x="12551" y="10116"/>
                    <a:pt x="12783" y="10036"/>
                  </a:cubicBezTo>
                  <a:cubicBezTo>
                    <a:pt x="13242" y="9883"/>
                    <a:pt x="13316" y="9424"/>
                    <a:pt x="13775" y="9350"/>
                  </a:cubicBezTo>
                  <a:cubicBezTo>
                    <a:pt x="14314" y="9197"/>
                    <a:pt x="14467" y="9118"/>
                    <a:pt x="14846" y="8738"/>
                  </a:cubicBezTo>
                  <a:cubicBezTo>
                    <a:pt x="15079" y="8432"/>
                    <a:pt x="15079" y="7973"/>
                    <a:pt x="15305" y="7820"/>
                  </a:cubicBezTo>
                  <a:cubicBezTo>
                    <a:pt x="15612" y="7587"/>
                    <a:pt x="16071" y="7667"/>
                    <a:pt x="16071" y="7208"/>
                  </a:cubicBezTo>
                  <a:cubicBezTo>
                    <a:pt x="16071" y="6749"/>
                    <a:pt x="15997" y="6516"/>
                    <a:pt x="16303" y="6137"/>
                  </a:cubicBezTo>
                  <a:cubicBezTo>
                    <a:pt x="16530" y="5830"/>
                    <a:pt x="16609" y="5292"/>
                    <a:pt x="16530" y="4912"/>
                  </a:cubicBezTo>
                  <a:cubicBezTo>
                    <a:pt x="16456" y="4526"/>
                    <a:pt x="15918" y="4453"/>
                    <a:pt x="15844" y="3994"/>
                  </a:cubicBezTo>
                  <a:cubicBezTo>
                    <a:pt x="15844" y="3608"/>
                    <a:pt x="15844" y="3302"/>
                    <a:pt x="15385" y="3229"/>
                  </a:cubicBezTo>
                  <a:cubicBezTo>
                    <a:pt x="14926" y="3229"/>
                    <a:pt x="14773" y="3229"/>
                    <a:pt x="14540" y="2843"/>
                  </a:cubicBezTo>
                  <a:cubicBezTo>
                    <a:pt x="14234" y="2463"/>
                    <a:pt x="13855" y="2231"/>
                    <a:pt x="13549" y="1925"/>
                  </a:cubicBezTo>
                  <a:cubicBezTo>
                    <a:pt x="13316" y="1772"/>
                    <a:pt x="13163" y="1619"/>
                    <a:pt x="13010" y="1466"/>
                  </a:cubicBezTo>
                  <a:cubicBezTo>
                    <a:pt x="12783" y="1392"/>
                    <a:pt x="12551" y="1392"/>
                    <a:pt x="12324" y="1313"/>
                  </a:cubicBezTo>
                  <a:cubicBezTo>
                    <a:pt x="11865" y="1239"/>
                    <a:pt x="11712" y="780"/>
                    <a:pt x="11253" y="700"/>
                  </a:cubicBezTo>
                  <a:lnTo>
                    <a:pt x="10561" y="700"/>
                  </a:lnTo>
                  <a:cubicBezTo>
                    <a:pt x="10335" y="700"/>
                    <a:pt x="10181" y="780"/>
                    <a:pt x="9949" y="780"/>
                  </a:cubicBezTo>
                  <a:cubicBezTo>
                    <a:pt x="9490" y="780"/>
                    <a:pt x="9416" y="88"/>
                    <a:pt x="8957" y="88"/>
                  </a:cubicBezTo>
                  <a:cubicBezTo>
                    <a:pt x="8779" y="45"/>
                    <a:pt x="8601" y="1"/>
                    <a:pt x="8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5341311" y="1191344"/>
              <a:ext cx="59827" cy="53510"/>
            </a:xfrm>
            <a:custGeom>
              <a:avLst/>
              <a:gdLst/>
              <a:ahLst/>
              <a:cxnLst/>
              <a:rect l="l" t="t" r="r" b="b"/>
              <a:pathLst>
                <a:path w="1146" h="1025" extrusionOk="0">
                  <a:moveTo>
                    <a:pt x="686" y="1"/>
                  </a:moveTo>
                  <a:cubicBezTo>
                    <a:pt x="533" y="1"/>
                    <a:pt x="380" y="74"/>
                    <a:pt x="227" y="227"/>
                  </a:cubicBezTo>
                  <a:cubicBezTo>
                    <a:pt x="74" y="380"/>
                    <a:pt x="1" y="534"/>
                    <a:pt x="74" y="687"/>
                  </a:cubicBezTo>
                  <a:cubicBezTo>
                    <a:pt x="74" y="766"/>
                    <a:pt x="154" y="840"/>
                    <a:pt x="154" y="840"/>
                  </a:cubicBezTo>
                  <a:cubicBezTo>
                    <a:pt x="319" y="951"/>
                    <a:pt x="488" y="1024"/>
                    <a:pt x="626" y="1024"/>
                  </a:cubicBezTo>
                  <a:cubicBezTo>
                    <a:pt x="678" y="1024"/>
                    <a:pt x="725" y="1014"/>
                    <a:pt x="766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072" y="227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5317349" y="1179233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227" y="0"/>
                    <a:pt x="154" y="80"/>
                    <a:pt x="0" y="153"/>
                  </a:cubicBezTo>
                  <a:lnTo>
                    <a:pt x="0" y="233"/>
                  </a:lnTo>
                  <a:cubicBezTo>
                    <a:pt x="74" y="306"/>
                    <a:pt x="74" y="306"/>
                    <a:pt x="154" y="306"/>
                  </a:cubicBezTo>
                  <a:cubicBezTo>
                    <a:pt x="190" y="346"/>
                    <a:pt x="247" y="366"/>
                    <a:pt x="313" y="366"/>
                  </a:cubicBezTo>
                  <a:cubicBezTo>
                    <a:pt x="38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5325336" y="1126297"/>
              <a:ext cx="39989" cy="33150"/>
            </a:xfrm>
            <a:custGeom>
              <a:avLst/>
              <a:gdLst/>
              <a:ahLst/>
              <a:cxnLst/>
              <a:rect l="l" t="t" r="r" b="b"/>
              <a:pathLst>
                <a:path w="766" h="635" extrusionOk="0">
                  <a:moveTo>
                    <a:pt x="523" y="0"/>
                  </a:moveTo>
                  <a:cubicBezTo>
                    <a:pt x="400" y="0"/>
                    <a:pt x="277" y="112"/>
                    <a:pt x="154" y="176"/>
                  </a:cubicBezTo>
                  <a:cubicBezTo>
                    <a:pt x="74" y="249"/>
                    <a:pt x="1" y="482"/>
                    <a:pt x="154" y="555"/>
                  </a:cubicBezTo>
                  <a:cubicBezTo>
                    <a:pt x="154" y="635"/>
                    <a:pt x="307" y="635"/>
                    <a:pt x="380" y="635"/>
                  </a:cubicBezTo>
                  <a:cubicBezTo>
                    <a:pt x="533" y="635"/>
                    <a:pt x="686" y="555"/>
                    <a:pt x="686" y="402"/>
                  </a:cubicBezTo>
                  <a:cubicBezTo>
                    <a:pt x="766" y="249"/>
                    <a:pt x="686" y="96"/>
                    <a:pt x="613" y="23"/>
                  </a:cubicBezTo>
                  <a:cubicBezTo>
                    <a:pt x="583" y="7"/>
                    <a:pt x="553" y="0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5249273" y="1171246"/>
              <a:ext cx="52153" cy="63951"/>
            </a:xfrm>
            <a:custGeom>
              <a:avLst/>
              <a:gdLst/>
              <a:ahLst/>
              <a:cxnLst/>
              <a:rect l="l" t="t" r="r" b="b"/>
              <a:pathLst>
                <a:path w="999" h="1225" extrusionOk="0">
                  <a:moveTo>
                    <a:pt x="539" y="0"/>
                  </a:moveTo>
                  <a:cubicBezTo>
                    <a:pt x="460" y="153"/>
                    <a:pt x="1" y="459"/>
                    <a:pt x="1" y="612"/>
                  </a:cubicBezTo>
                  <a:cubicBezTo>
                    <a:pt x="1" y="765"/>
                    <a:pt x="1" y="919"/>
                    <a:pt x="154" y="1072"/>
                  </a:cubicBezTo>
                  <a:cubicBezTo>
                    <a:pt x="233" y="1151"/>
                    <a:pt x="386" y="1225"/>
                    <a:pt x="539" y="1225"/>
                  </a:cubicBezTo>
                  <a:cubicBezTo>
                    <a:pt x="692" y="1225"/>
                    <a:pt x="845" y="1151"/>
                    <a:pt x="919" y="998"/>
                  </a:cubicBezTo>
                  <a:cubicBezTo>
                    <a:pt x="998" y="919"/>
                    <a:pt x="998" y="692"/>
                    <a:pt x="919" y="539"/>
                  </a:cubicBezTo>
                  <a:cubicBezTo>
                    <a:pt x="919" y="386"/>
                    <a:pt x="766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5269424" y="1119458"/>
              <a:ext cx="19838" cy="25528"/>
            </a:xfrm>
            <a:custGeom>
              <a:avLst/>
              <a:gdLst/>
              <a:ahLst/>
              <a:cxnLst/>
              <a:rect l="l" t="t" r="r" b="b"/>
              <a:pathLst>
                <a:path w="380" h="489" extrusionOk="0">
                  <a:moveTo>
                    <a:pt x="153" y="1"/>
                  </a:moveTo>
                  <a:cubicBezTo>
                    <a:pt x="74" y="1"/>
                    <a:pt x="0" y="460"/>
                    <a:pt x="74" y="460"/>
                  </a:cubicBezTo>
                  <a:cubicBezTo>
                    <a:pt x="114" y="479"/>
                    <a:pt x="155" y="488"/>
                    <a:pt x="193" y="488"/>
                  </a:cubicBezTo>
                  <a:cubicBezTo>
                    <a:pt x="297" y="488"/>
                    <a:pt x="380" y="419"/>
                    <a:pt x="380" y="307"/>
                  </a:cubicBezTo>
                  <a:cubicBezTo>
                    <a:pt x="380" y="15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193362" y="1143420"/>
              <a:ext cx="55964" cy="41451"/>
            </a:xfrm>
            <a:custGeom>
              <a:avLst/>
              <a:gdLst/>
              <a:ahLst/>
              <a:cxnLst/>
              <a:rect l="l" t="t" r="r" b="b"/>
              <a:pathLst>
                <a:path w="1072" h="794" extrusionOk="0">
                  <a:moveTo>
                    <a:pt x="612" y="1"/>
                  </a:moveTo>
                  <a:cubicBezTo>
                    <a:pt x="459" y="1"/>
                    <a:pt x="386" y="74"/>
                    <a:pt x="233" y="154"/>
                  </a:cubicBezTo>
                  <a:cubicBezTo>
                    <a:pt x="80" y="227"/>
                    <a:pt x="0" y="380"/>
                    <a:pt x="80" y="533"/>
                  </a:cubicBezTo>
                  <a:cubicBezTo>
                    <a:pt x="135" y="708"/>
                    <a:pt x="281" y="793"/>
                    <a:pt x="414" y="793"/>
                  </a:cubicBezTo>
                  <a:cubicBezTo>
                    <a:pt x="458" y="793"/>
                    <a:pt x="501" y="784"/>
                    <a:pt x="539" y="766"/>
                  </a:cubicBezTo>
                  <a:cubicBezTo>
                    <a:pt x="765" y="766"/>
                    <a:pt x="998" y="613"/>
                    <a:pt x="1072" y="460"/>
                  </a:cubicBezTo>
                  <a:cubicBezTo>
                    <a:pt x="1072" y="307"/>
                    <a:pt x="998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5193362" y="1115282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3" y="1"/>
                  </a:moveTo>
                  <a:cubicBezTo>
                    <a:pt x="80" y="1"/>
                    <a:pt x="80" y="81"/>
                    <a:pt x="80" y="81"/>
                  </a:cubicBezTo>
                  <a:cubicBezTo>
                    <a:pt x="0" y="154"/>
                    <a:pt x="0" y="234"/>
                    <a:pt x="80" y="307"/>
                  </a:cubicBezTo>
                  <a:cubicBezTo>
                    <a:pt x="117" y="347"/>
                    <a:pt x="155" y="367"/>
                    <a:pt x="193" y="367"/>
                  </a:cubicBezTo>
                  <a:cubicBezTo>
                    <a:pt x="231" y="367"/>
                    <a:pt x="270" y="347"/>
                    <a:pt x="306" y="307"/>
                  </a:cubicBezTo>
                  <a:lnTo>
                    <a:pt x="306" y="81"/>
                  </a:ln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5129411" y="1163258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233" y="153"/>
                  </a:cubicBezTo>
                  <a:cubicBezTo>
                    <a:pt x="154" y="233"/>
                    <a:pt x="80" y="386"/>
                    <a:pt x="80" y="459"/>
                  </a:cubicBezTo>
                  <a:cubicBezTo>
                    <a:pt x="1" y="765"/>
                    <a:pt x="154" y="1072"/>
                    <a:pt x="460" y="1225"/>
                  </a:cubicBezTo>
                  <a:cubicBezTo>
                    <a:pt x="540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8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13" y="0"/>
                    <a:pt x="54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5205473" y="1199332"/>
              <a:ext cx="19890" cy="23022"/>
            </a:xfrm>
            <a:custGeom>
              <a:avLst/>
              <a:gdLst/>
              <a:ahLst/>
              <a:cxnLst/>
              <a:rect l="l" t="t" r="r" b="b"/>
              <a:pathLst>
                <a:path w="381" h="441" extrusionOk="0">
                  <a:moveTo>
                    <a:pt x="154" y="1"/>
                  </a:moveTo>
                  <a:cubicBezTo>
                    <a:pt x="74" y="1"/>
                    <a:pt x="74" y="1"/>
                    <a:pt x="74" y="74"/>
                  </a:cubicBezTo>
                  <a:cubicBezTo>
                    <a:pt x="1" y="154"/>
                    <a:pt x="1" y="154"/>
                    <a:pt x="1" y="227"/>
                  </a:cubicBezTo>
                  <a:lnTo>
                    <a:pt x="1" y="381"/>
                  </a:lnTo>
                  <a:cubicBezTo>
                    <a:pt x="38" y="420"/>
                    <a:pt x="94" y="440"/>
                    <a:pt x="152" y="440"/>
                  </a:cubicBezTo>
                  <a:cubicBezTo>
                    <a:pt x="209" y="440"/>
                    <a:pt x="267" y="420"/>
                    <a:pt x="307" y="381"/>
                  </a:cubicBezTo>
                  <a:cubicBezTo>
                    <a:pt x="380" y="227"/>
                    <a:pt x="307" y="154"/>
                    <a:pt x="227" y="74"/>
                  </a:cubicBezTo>
                  <a:cubicBezTo>
                    <a:pt x="22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5229435" y="1069655"/>
              <a:ext cx="40041" cy="39363"/>
            </a:xfrm>
            <a:custGeom>
              <a:avLst/>
              <a:gdLst/>
              <a:ahLst/>
              <a:cxnLst/>
              <a:rect l="l" t="t" r="r" b="b"/>
              <a:pathLst>
                <a:path w="767" h="754" extrusionOk="0">
                  <a:moveTo>
                    <a:pt x="515" y="1"/>
                  </a:moveTo>
                  <a:cubicBezTo>
                    <a:pt x="440" y="1"/>
                    <a:pt x="356" y="36"/>
                    <a:pt x="307" y="36"/>
                  </a:cubicBezTo>
                  <a:cubicBezTo>
                    <a:pt x="227" y="36"/>
                    <a:pt x="227" y="110"/>
                    <a:pt x="154" y="110"/>
                  </a:cubicBezTo>
                  <a:lnTo>
                    <a:pt x="74" y="110"/>
                  </a:lnTo>
                  <a:cubicBezTo>
                    <a:pt x="1" y="189"/>
                    <a:pt x="1" y="263"/>
                    <a:pt x="1" y="342"/>
                  </a:cubicBezTo>
                  <a:lnTo>
                    <a:pt x="1" y="569"/>
                  </a:lnTo>
                  <a:cubicBezTo>
                    <a:pt x="55" y="681"/>
                    <a:pt x="232" y="753"/>
                    <a:pt x="384" y="753"/>
                  </a:cubicBezTo>
                  <a:cubicBezTo>
                    <a:pt x="440" y="753"/>
                    <a:pt x="492" y="743"/>
                    <a:pt x="534" y="722"/>
                  </a:cubicBezTo>
                  <a:cubicBezTo>
                    <a:pt x="687" y="648"/>
                    <a:pt x="766" y="416"/>
                    <a:pt x="766" y="263"/>
                  </a:cubicBezTo>
                  <a:cubicBezTo>
                    <a:pt x="766" y="189"/>
                    <a:pt x="687" y="110"/>
                    <a:pt x="613" y="36"/>
                  </a:cubicBezTo>
                  <a:cubicBezTo>
                    <a:pt x="587" y="10"/>
                    <a:pt x="552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337187" y="108333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1"/>
                  </a:moveTo>
                  <a:lnTo>
                    <a:pt x="0" y="154"/>
                  </a:lnTo>
                  <a:lnTo>
                    <a:pt x="0" y="233"/>
                  </a:lnTo>
                  <a:cubicBezTo>
                    <a:pt x="0" y="307"/>
                    <a:pt x="80" y="307"/>
                    <a:pt x="80" y="307"/>
                  </a:cubicBezTo>
                  <a:lnTo>
                    <a:pt x="386" y="307"/>
                  </a:lnTo>
                  <a:cubicBezTo>
                    <a:pt x="459" y="233"/>
                    <a:pt x="459" y="80"/>
                    <a:pt x="386" y="80"/>
                  </a:cubicBezTo>
                  <a:cubicBezTo>
                    <a:pt x="306" y="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381248" y="1139296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07" y="0"/>
                  </a:moveTo>
                  <a:cubicBezTo>
                    <a:pt x="227" y="80"/>
                    <a:pt x="1" y="386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093650" y="1099307"/>
              <a:ext cx="59775" cy="47037"/>
            </a:xfrm>
            <a:custGeom>
              <a:avLst/>
              <a:gdLst/>
              <a:ahLst/>
              <a:cxnLst/>
              <a:rect l="l" t="t" r="r" b="b"/>
              <a:pathLst>
                <a:path w="1145" h="901" extrusionOk="0">
                  <a:moveTo>
                    <a:pt x="839" y="1"/>
                  </a:moveTo>
                  <a:cubicBezTo>
                    <a:pt x="612" y="1"/>
                    <a:pt x="459" y="80"/>
                    <a:pt x="306" y="154"/>
                  </a:cubicBezTo>
                  <a:cubicBezTo>
                    <a:pt x="227" y="154"/>
                    <a:pt x="153" y="233"/>
                    <a:pt x="153" y="233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496" y="901"/>
                  </a:cubicBezTo>
                  <a:cubicBezTo>
                    <a:pt x="592" y="901"/>
                    <a:pt x="689" y="882"/>
                    <a:pt x="765" y="846"/>
                  </a:cubicBezTo>
                  <a:cubicBezTo>
                    <a:pt x="992" y="693"/>
                    <a:pt x="1145" y="387"/>
                    <a:pt x="1072" y="154"/>
                  </a:cubicBezTo>
                  <a:cubicBezTo>
                    <a:pt x="1072" y="80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073499" y="1184349"/>
              <a:ext cx="32002" cy="26886"/>
            </a:xfrm>
            <a:custGeom>
              <a:avLst/>
              <a:gdLst/>
              <a:ahLst/>
              <a:cxnLst/>
              <a:rect l="l" t="t" r="r" b="b"/>
              <a:pathLst>
                <a:path w="613" h="515" extrusionOk="0">
                  <a:moveTo>
                    <a:pt x="374" y="0"/>
                  </a:moveTo>
                  <a:cubicBezTo>
                    <a:pt x="307" y="0"/>
                    <a:pt x="230" y="19"/>
                    <a:pt x="154" y="55"/>
                  </a:cubicBezTo>
                  <a:lnTo>
                    <a:pt x="80" y="55"/>
                  </a:lnTo>
                  <a:cubicBezTo>
                    <a:pt x="1" y="135"/>
                    <a:pt x="1" y="288"/>
                    <a:pt x="80" y="361"/>
                  </a:cubicBezTo>
                  <a:cubicBezTo>
                    <a:pt x="154" y="441"/>
                    <a:pt x="233" y="514"/>
                    <a:pt x="386" y="514"/>
                  </a:cubicBezTo>
                  <a:cubicBezTo>
                    <a:pt x="460" y="514"/>
                    <a:pt x="460" y="514"/>
                    <a:pt x="539" y="441"/>
                  </a:cubicBezTo>
                  <a:cubicBezTo>
                    <a:pt x="613" y="361"/>
                    <a:pt x="613" y="208"/>
                    <a:pt x="539" y="55"/>
                  </a:cubicBezTo>
                  <a:cubicBezTo>
                    <a:pt x="499" y="19"/>
                    <a:pt x="44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5193362" y="1240626"/>
              <a:ext cx="68128" cy="64212"/>
            </a:xfrm>
            <a:custGeom>
              <a:avLst/>
              <a:gdLst/>
              <a:ahLst/>
              <a:cxnLst/>
              <a:rect l="l" t="t" r="r" b="b"/>
              <a:pathLst>
                <a:path w="1305" h="1230" extrusionOk="0">
                  <a:moveTo>
                    <a:pt x="606" y="1"/>
                  </a:moveTo>
                  <a:cubicBezTo>
                    <a:pt x="523" y="1"/>
                    <a:pt x="449" y="19"/>
                    <a:pt x="386" y="49"/>
                  </a:cubicBezTo>
                  <a:cubicBezTo>
                    <a:pt x="306" y="49"/>
                    <a:pt x="233" y="128"/>
                    <a:pt x="153" y="128"/>
                  </a:cubicBezTo>
                  <a:cubicBezTo>
                    <a:pt x="80" y="202"/>
                    <a:pt x="80" y="355"/>
                    <a:pt x="80" y="434"/>
                  </a:cubicBezTo>
                  <a:cubicBezTo>
                    <a:pt x="0" y="508"/>
                    <a:pt x="0" y="587"/>
                    <a:pt x="80" y="740"/>
                  </a:cubicBezTo>
                  <a:cubicBezTo>
                    <a:pt x="80" y="893"/>
                    <a:pt x="233" y="1047"/>
                    <a:pt x="459" y="1120"/>
                  </a:cubicBezTo>
                  <a:cubicBezTo>
                    <a:pt x="568" y="1176"/>
                    <a:pt x="717" y="1230"/>
                    <a:pt x="848" y="1230"/>
                  </a:cubicBezTo>
                  <a:cubicBezTo>
                    <a:pt x="902" y="1230"/>
                    <a:pt x="954" y="1221"/>
                    <a:pt x="998" y="1200"/>
                  </a:cubicBezTo>
                  <a:cubicBezTo>
                    <a:pt x="1225" y="1047"/>
                    <a:pt x="1304" y="814"/>
                    <a:pt x="1304" y="661"/>
                  </a:cubicBezTo>
                  <a:cubicBezTo>
                    <a:pt x="1304" y="434"/>
                    <a:pt x="1151" y="202"/>
                    <a:pt x="998" y="128"/>
                  </a:cubicBezTo>
                  <a:cubicBezTo>
                    <a:pt x="861" y="38"/>
                    <a:pt x="725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5157549" y="1253416"/>
              <a:ext cx="27877" cy="20412"/>
            </a:xfrm>
            <a:custGeom>
              <a:avLst/>
              <a:gdLst/>
              <a:ahLst/>
              <a:cxnLst/>
              <a:rect l="l" t="t" r="r" b="b"/>
              <a:pathLst>
                <a:path w="534" h="391" extrusionOk="0">
                  <a:moveTo>
                    <a:pt x="308" y="1"/>
                  </a:moveTo>
                  <a:cubicBezTo>
                    <a:pt x="262" y="1"/>
                    <a:pt x="227" y="36"/>
                    <a:pt x="227" y="36"/>
                  </a:cubicBezTo>
                  <a:cubicBezTo>
                    <a:pt x="74" y="36"/>
                    <a:pt x="1" y="110"/>
                    <a:pt x="1" y="263"/>
                  </a:cubicBezTo>
                  <a:cubicBezTo>
                    <a:pt x="1" y="342"/>
                    <a:pt x="74" y="342"/>
                    <a:pt x="154" y="342"/>
                  </a:cubicBezTo>
                  <a:cubicBezTo>
                    <a:pt x="184" y="372"/>
                    <a:pt x="227" y="390"/>
                    <a:pt x="273" y="390"/>
                  </a:cubicBezTo>
                  <a:cubicBezTo>
                    <a:pt x="340" y="390"/>
                    <a:pt x="413" y="353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0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5102160" y="1241566"/>
              <a:ext cx="35291" cy="34403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cubicBezTo>
                    <a:pt x="351" y="28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263"/>
                  </a:lnTo>
                  <a:cubicBezTo>
                    <a:pt x="0" y="459"/>
                    <a:pt x="160" y="659"/>
                    <a:pt x="355" y="659"/>
                  </a:cubicBezTo>
                  <a:cubicBezTo>
                    <a:pt x="386" y="659"/>
                    <a:pt x="417" y="654"/>
                    <a:pt x="449" y="643"/>
                  </a:cubicBezTo>
                  <a:cubicBezTo>
                    <a:pt x="602" y="569"/>
                    <a:pt x="67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5285399" y="1247308"/>
              <a:ext cx="43800" cy="41555"/>
            </a:xfrm>
            <a:custGeom>
              <a:avLst/>
              <a:gdLst/>
              <a:ahLst/>
              <a:cxnLst/>
              <a:rect l="l" t="t" r="r" b="b"/>
              <a:pathLst>
                <a:path w="839" h="796" extrusionOk="0">
                  <a:moveTo>
                    <a:pt x="459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74" y="686"/>
                  </a:cubicBezTo>
                  <a:cubicBezTo>
                    <a:pt x="182" y="742"/>
                    <a:pt x="291" y="796"/>
                    <a:pt x="400" y="796"/>
                  </a:cubicBezTo>
                  <a:cubicBezTo>
                    <a:pt x="444" y="796"/>
                    <a:pt x="488" y="787"/>
                    <a:pt x="533" y="765"/>
                  </a:cubicBezTo>
                  <a:cubicBezTo>
                    <a:pt x="686" y="686"/>
                    <a:pt x="839" y="533"/>
                    <a:pt x="839" y="306"/>
                  </a:cubicBezTo>
                  <a:cubicBezTo>
                    <a:pt x="839" y="153"/>
                    <a:pt x="76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5045674" y="1216298"/>
              <a:ext cx="43852" cy="38005"/>
            </a:xfrm>
            <a:custGeom>
              <a:avLst/>
              <a:gdLst/>
              <a:ahLst/>
              <a:cxnLst/>
              <a:rect l="l" t="t" r="r" b="b"/>
              <a:pathLst>
                <a:path w="840" h="728" extrusionOk="0">
                  <a:moveTo>
                    <a:pt x="458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7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267" y="708"/>
                    <a:pt x="344" y="727"/>
                    <a:pt x="420" y="727"/>
                  </a:cubicBezTo>
                  <a:cubicBezTo>
                    <a:pt x="497" y="727"/>
                    <a:pt x="573" y="708"/>
                    <a:pt x="613" y="668"/>
                  </a:cubicBezTo>
                  <a:cubicBezTo>
                    <a:pt x="766" y="594"/>
                    <a:pt x="840" y="441"/>
                    <a:pt x="840" y="288"/>
                  </a:cubicBezTo>
                  <a:cubicBezTo>
                    <a:pt x="840" y="209"/>
                    <a:pt x="766" y="135"/>
                    <a:pt x="613" y="56"/>
                  </a:cubicBezTo>
                  <a:cubicBezTo>
                    <a:pt x="573" y="19"/>
                    <a:pt x="515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5341311" y="1270122"/>
              <a:ext cx="16027" cy="14774"/>
            </a:xfrm>
            <a:custGeom>
              <a:avLst/>
              <a:gdLst/>
              <a:ahLst/>
              <a:cxnLst/>
              <a:rect l="l" t="t" r="r" b="b"/>
              <a:pathLst>
                <a:path w="307" h="283" extrusionOk="0">
                  <a:moveTo>
                    <a:pt x="197" y="0"/>
                  </a:moveTo>
                  <a:cubicBezTo>
                    <a:pt x="183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7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07" y="111"/>
                    <a:pt x="255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5137398" y="1287245"/>
              <a:ext cx="44165" cy="35865"/>
            </a:xfrm>
            <a:custGeom>
              <a:avLst/>
              <a:gdLst/>
              <a:ahLst/>
              <a:cxnLst/>
              <a:rect l="l" t="t" r="r" b="b"/>
              <a:pathLst>
                <a:path w="846" h="687" extrusionOk="0">
                  <a:moveTo>
                    <a:pt x="307" y="0"/>
                  </a:moveTo>
                  <a:cubicBezTo>
                    <a:pt x="234" y="0"/>
                    <a:pt x="154" y="0"/>
                    <a:pt x="80" y="74"/>
                  </a:cubicBezTo>
                  <a:cubicBezTo>
                    <a:pt x="1" y="154"/>
                    <a:pt x="80" y="227"/>
                    <a:pt x="80" y="307"/>
                  </a:cubicBezTo>
                  <a:cubicBezTo>
                    <a:pt x="154" y="460"/>
                    <a:pt x="234" y="533"/>
                    <a:pt x="387" y="613"/>
                  </a:cubicBezTo>
                  <a:cubicBezTo>
                    <a:pt x="460" y="686"/>
                    <a:pt x="613" y="686"/>
                    <a:pt x="766" y="686"/>
                  </a:cubicBezTo>
                  <a:lnTo>
                    <a:pt x="766" y="613"/>
                  </a:lnTo>
                  <a:cubicBezTo>
                    <a:pt x="846" y="613"/>
                    <a:pt x="846" y="533"/>
                    <a:pt x="846" y="533"/>
                  </a:cubicBezTo>
                  <a:cubicBezTo>
                    <a:pt x="846" y="380"/>
                    <a:pt x="846" y="307"/>
                    <a:pt x="766" y="227"/>
                  </a:cubicBezTo>
                  <a:cubicBezTo>
                    <a:pt x="613" y="74"/>
                    <a:pt x="46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5069688" y="1285627"/>
              <a:ext cx="59775" cy="51318"/>
            </a:xfrm>
            <a:custGeom>
              <a:avLst/>
              <a:gdLst/>
              <a:ahLst/>
              <a:cxnLst/>
              <a:rect l="l" t="t" r="r" b="b"/>
              <a:pathLst>
                <a:path w="1145" h="983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0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61" y="950"/>
                    <a:pt x="696" y="982"/>
                    <a:pt x="820" y="982"/>
                  </a:cubicBezTo>
                  <a:cubicBezTo>
                    <a:pt x="882" y="982"/>
                    <a:pt x="941" y="974"/>
                    <a:pt x="992" y="950"/>
                  </a:cubicBezTo>
                  <a:cubicBezTo>
                    <a:pt x="1071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1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5053661" y="1267094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1"/>
                  </a:moveTo>
                  <a:cubicBezTo>
                    <a:pt x="74" y="80"/>
                    <a:pt x="1" y="154"/>
                    <a:pt x="1" y="233"/>
                  </a:cubicBezTo>
                  <a:cubicBezTo>
                    <a:pt x="74" y="307"/>
                    <a:pt x="154" y="386"/>
                    <a:pt x="307" y="386"/>
                  </a:cubicBezTo>
                  <a:cubicBezTo>
                    <a:pt x="381" y="307"/>
                    <a:pt x="381" y="154"/>
                    <a:pt x="307" y="80"/>
                  </a:cubicBezTo>
                  <a:cubicBezTo>
                    <a:pt x="307" y="80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5209337" y="1316062"/>
              <a:ext cx="39989" cy="37640"/>
            </a:xfrm>
            <a:custGeom>
              <a:avLst/>
              <a:gdLst/>
              <a:ahLst/>
              <a:cxnLst/>
              <a:rect l="l" t="t" r="r" b="b"/>
              <a:pathLst>
                <a:path w="766" h="721" extrusionOk="0">
                  <a:moveTo>
                    <a:pt x="499" y="1"/>
                  </a:moveTo>
                  <a:cubicBezTo>
                    <a:pt x="441" y="1"/>
                    <a:pt x="383" y="21"/>
                    <a:pt x="306" y="61"/>
                  </a:cubicBezTo>
                  <a:cubicBezTo>
                    <a:pt x="233" y="61"/>
                    <a:pt x="153" y="61"/>
                    <a:pt x="153" y="134"/>
                  </a:cubicBezTo>
                  <a:cubicBezTo>
                    <a:pt x="80" y="134"/>
                    <a:pt x="80" y="214"/>
                    <a:pt x="80" y="287"/>
                  </a:cubicBezTo>
                  <a:cubicBezTo>
                    <a:pt x="0" y="367"/>
                    <a:pt x="0" y="520"/>
                    <a:pt x="153" y="593"/>
                  </a:cubicBezTo>
                  <a:cubicBezTo>
                    <a:pt x="200" y="684"/>
                    <a:pt x="273" y="721"/>
                    <a:pt x="356" y="721"/>
                  </a:cubicBezTo>
                  <a:cubicBezTo>
                    <a:pt x="414" y="721"/>
                    <a:pt x="476" y="703"/>
                    <a:pt x="539" y="673"/>
                  </a:cubicBezTo>
                  <a:cubicBezTo>
                    <a:pt x="692" y="593"/>
                    <a:pt x="692" y="440"/>
                    <a:pt x="766" y="287"/>
                  </a:cubicBezTo>
                  <a:cubicBezTo>
                    <a:pt x="766" y="214"/>
                    <a:pt x="692" y="134"/>
                    <a:pt x="692" y="61"/>
                  </a:cubicBezTo>
                  <a:cubicBezTo>
                    <a:pt x="616" y="21"/>
                    <a:pt x="557" y="1"/>
                    <a:pt x="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5281223" y="1305465"/>
              <a:ext cx="39989" cy="33620"/>
            </a:xfrm>
            <a:custGeom>
              <a:avLst/>
              <a:gdLst/>
              <a:ahLst/>
              <a:cxnLst/>
              <a:rect l="l" t="t" r="r" b="b"/>
              <a:pathLst>
                <a:path w="766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80" y="490"/>
                    <a:pt x="233" y="570"/>
                  </a:cubicBezTo>
                  <a:cubicBezTo>
                    <a:pt x="307" y="570"/>
                    <a:pt x="460" y="643"/>
                    <a:pt x="539" y="643"/>
                  </a:cubicBezTo>
                  <a:cubicBezTo>
                    <a:pt x="613" y="570"/>
                    <a:pt x="766" y="490"/>
                    <a:pt x="692" y="417"/>
                  </a:cubicBezTo>
                  <a:lnTo>
                    <a:pt x="692" y="264"/>
                  </a:lnTo>
                  <a:cubicBezTo>
                    <a:pt x="613" y="184"/>
                    <a:pt x="539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5385111" y="1259107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80" y="80"/>
                    <a:pt x="0" y="233"/>
                    <a:pt x="80" y="307"/>
                  </a:cubicBezTo>
                  <a:cubicBezTo>
                    <a:pt x="80" y="419"/>
                    <a:pt x="201" y="491"/>
                    <a:pt x="297" y="491"/>
                  </a:cubicBezTo>
                  <a:cubicBezTo>
                    <a:pt x="332" y="491"/>
                    <a:pt x="365" y="481"/>
                    <a:pt x="386" y="460"/>
                  </a:cubicBezTo>
                  <a:cubicBezTo>
                    <a:pt x="459" y="460"/>
                    <a:pt x="45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5345174" y="1300087"/>
              <a:ext cx="28138" cy="20882"/>
            </a:xfrm>
            <a:custGeom>
              <a:avLst/>
              <a:gdLst/>
              <a:ahLst/>
              <a:cxnLst/>
              <a:rect l="l" t="t" r="r" b="b"/>
              <a:pathLst>
                <a:path w="539" h="400" extrusionOk="0">
                  <a:moveTo>
                    <a:pt x="346" y="1"/>
                  </a:moveTo>
                  <a:cubicBezTo>
                    <a:pt x="308" y="1"/>
                    <a:pt x="269" y="21"/>
                    <a:pt x="233" y="61"/>
                  </a:cubicBezTo>
                  <a:cubicBezTo>
                    <a:pt x="153" y="61"/>
                    <a:pt x="80" y="134"/>
                    <a:pt x="80" y="214"/>
                  </a:cubicBezTo>
                  <a:cubicBezTo>
                    <a:pt x="0" y="214"/>
                    <a:pt x="0" y="287"/>
                    <a:pt x="0" y="367"/>
                  </a:cubicBezTo>
                  <a:lnTo>
                    <a:pt x="80" y="367"/>
                  </a:lnTo>
                  <a:cubicBezTo>
                    <a:pt x="131" y="391"/>
                    <a:pt x="173" y="399"/>
                    <a:pt x="212" y="399"/>
                  </a:cubicBezTo>
                  <a:cubicBezTo>
                    <a:pt x="291" y="399"/>
                    <a:pt x="357" y="367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2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5137398" y="1059370"/>
              <a:ext cx="24067" cy="12216"/>
            </a:xfrm>
            <a:custGeom>
              <a:avLst/>
              <a:gdLst/>
              <a:ahLst/>
              <a:cxnLst/>
              <a:rect l="l" t="t" r="r" b="b"/>
              <a:pathLst>
                <a:path w="461" h="234" extrusionOk="0">
                  <a:moveTo>
                    <a:pt x="80" y="1"/>
                  </a:moveTo>
                  <a:lnTo>
                    <a:pt x="80" y="80"/>
                  </a:lnTo>
                  <a:cubicBezTo>
                    <a:pt x="1" y="80"/>
                    <a:pt x="80" y="154"/>
                    <a:pt x="80" y="233"/>
                  </a:cubicBezTo>
                  <a:lnTo>
                    <a:pt x="387" y="233"/>
                  </a:lnTo>
                  <a:cubicBezTo>
                    <a:pt x="460" y="154"/>
                    <a:pt x="387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057524" y="1127446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0" y="154"/>
                  </a:lnTo>
                  <a:cubicBezTo>
                    <a:pt x="0" y="227"/>
                    <a:pt x="0" y="307"/>
                    <a:pt x="80" y="380"/>
                  </a:cubicBezTo>
                  <a:cubicBezTo>
                    <a:pt x="153" y="380"/>
                    <a:pt x="307" y="380"/>
                    <a:pt x="307" y="307"/>
                  </a:cubicBezTo>
                  <a:cubicBezTo>
                    <a:pt x="307" y="227"/>
                    <a:pt x="307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309361" y="1047572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cubicBezTo>
                    <a:pt x="0" y="227"/>
                    <a:pt x="74" y="306"/>
                    <a:pt x="153" y="306"/>
                  </a:cubicBezTo>
                  <a:cubicBezTo>
                    <a:pt x="227" y="306"/>
                    <a:pt x="307" y="227"/>
                    <a:pt x="307" y="227"/>
                  </a:cubicBezTo>
                  <a:cubicBezTo>
                    <a:pt x="380" y="153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413249" y="1167382"/>
              <a:ext cx="19838" cy="18533"/>
            </a:xfrm>
            <a:custGeom>
              <a:avLst/>
              <a:gdLst/>
              <a:ahLst/>
              <a:cxnLst/>
              <a:rect l="l" t="t" r="r" b="b"/>
              <a:pathLst>
                <a:path w="380" h="355" extrusionOk="0">
                  <a:moveTo>
                    <a:pt x="227" y="1"/>
                  </a:move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07"/>
                    <a:pt x="74" y="307"/>
                  </a:cubicBezTo>
                  <a:cubicBezTo>
                    <a:pt x="106" y="337"/>
                    <a:pt x="151" y="355"/>
                    <a:pt x="193" y="355"/>
                  </a:cubicBezTo>
                  <a:cubicBezTo>
                    <a:pt x="253" y="355"/>
                    <a:pt x="306" y="318"/>
                    <a:pt x="306" y="227"/>
                  </a:cubicBezTo>
                  <a:cubicBezTo>
                    <a:pt x="380" y="154"/>
                    <a:pt x="306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09361" y="935697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74"/>
                  </a:cubicBezTo>
                  <a:cubicBezTo>
                    <a:pt x="153" y="307"/>
                    <a:pt x="74" y="533"/>
                    <a:pt x="0" y="839"/>
                  </a:cubicBezTo>
                  <a:cubicBezTo>
                    <a:pt x="0" y="839"/>
                    <a:pt x="0" y="919"/>
                    <a:pt x="74" y="919"/>
                  </a:cubicBezTo>
                  <a:cubicBezTo>
                    <a:pt x="153" y="919"/>
                    <a:pt x="153" y="919"/>
                    <a:pt x="227" y="839"/>
                  </a:cubicBezTo>
                  <a:cubicBezTo>
                    <a:pt x="227" y="613"/>
                    <a:pt x="380" y="380"/>
                    <a:pt x="460" y="154"/>
                  </a:cubicBezTo>
                  <a:cubicBezTo>
                    <a:pt x="533" y="74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353161" y="1107294"/>
              <a:ext cx="20151" cy="28191"/>
            </a:xfrm>
            <a:custGeom>
              <a:avLst/>
              <a:gdLst/>
              <a:ahLst/>
              <a:cxnLst/>
              <a:rect l="l" t="t" r="r" b="b"/>
              <a:pathLst>
                <a:path w="386" h="540" extrusionOk="0">
                  <a:moveTo>
                    <a:pt x="80" y="1"/>
                  </a:moveTo>
                  <a:cubicBezTo>
                    <a:pt x="0" y="80"/>
                    <a:pt x="0" y="154"/>
                    <a:pt x="0" y="154"/>
                  </a:cubicBezTo>
                  <a:lnTo>
                    <a:pt x="153" y="460"/>
                  </a:lnTo>
                  <a:lnTo>
                    <a:pt x="233" y="540"/>
                  </a:lnTo>
                  <a:cubicBezTo>
                    <a:pt x="306" y="540"/>
                    <a:pt x="306" y="540"/>
                    <a:pt x="306" y="460"/>
                  </a:cubicBezTo>
                  <a:cubicBezTo>
                    <a:pt x="386" y="460"/>
                    <a:pt x="386" y="387"/>
                    <a:pt x="386" y="307"/>
                  </a:cubicBezTo>
                  <a:lnTo>
                    <a:pt x="233" y="80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293387" y="1203195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74" y="0"/>
                  </a:moveTo>
                  <a:cubicBezTo>
                    <a:pt x="0" y="0"/>
                    <a:pt x="0" y="80"/>
                    <a:pt x="0" y="153"/>
                  </a:cubicBezTo>
                  <a:lnTo>
                    <a:pt x="74" y="845"/>
                  </a:lnTo>
                  <a:cubicBezTo>
                    <a:pt x="74" y="919"/>
                    <a:pt x="153" y="919"/>
                    <a:pt x="227" y="919"/>
                  </a:cubicBezTo>
                  <a:cubicBezTo>
                    <a:pt x="306" y="919"/>
                    <a:pt x="306" y="845"/>
                    <a:pt x="306" y="845"/>
                  </a:cubicBezTo>
                  <a:lnTo>
                    <a:pt x="227" y="80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197486" y="1185654"/>
              <a:ext cx="19890" cy="33568"/>
            </a:xfrm>
            <a:custGeom>
              <a:avLst/>
              <a:gdLst/>
              <a:ahLst/>
              <a:cxnLst/>
              <a:rect l="l" t="t" r="r" b="b"/>
              <a:pathLst>
                <a:path w="381" h="643" extrusionOk="0">
                  <a:moveTo>
                    <a:pt x="241" y="0"/>
                  </a:moveTo>
                  <a:cubicBezTo>
                    <a:pt x="191" y="0"/>
                    <a:pt x="154" y="53"/>
                    <a:pt x="154" y="110"/>
                  </a:cubicBezTo>
                  <a:lnTo>
                    <a:pt x="1" y="489"/>
                  </a:lnTo>
                  <a:cubicBezTo>
                    <a:pt x="1" y="569"/>
                    <a:pt x="74" y="643"/>
                    <a:pt x="154" y="643"/>
                  </a:cubicBezTo>
                  <a:cubicBezTo>
                    <a:pt x="227" y="643"/>
                    <a:pt x="227" y="643"/>
                    <a:pt x="227" y="569"/>
                  </a:cubicBezTo>
                  <a:lnTo>
                    <a:pt x="380" y="110"/>
                  </a:lnTo>
                  <a:lnTo>
                    <a:pt x="307" y="30"/>
                  </a:lnTo>
                  <a:cubicBezTo>
                    <a:pt x="284" y="9"/>
                    <a:pt x="261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077676" y="1119458"/>
              <a:ext cx="35813" cy="3586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533" y="1"/>
                  </a:moveTo>
                  <a:cubicBezTo>
                    <a:pt x="306" y="154"/>
                    <a:pt x="153" y="307"/>
                    <a:pt x="0" y="533"/>
                  </a:cubicBezTo>
                  <a:cubicBezTo>
                    <a:pt x="0" y="533"/>
                    <a:pt x="0" y="613"/>
                    <a:pt x="74" y="686"/>
                  </a:cubicBezTo>
                  <a:cubicBezTo>
                    <a:pt x="153" y="686"/>
                    <a:pt x="153" y="686"/>
                    <a:pt x="227" y="613"/>
                  </a:cubicBezTo>
                  <a:cubicBezTo>
                    <a:pt x="306" y="460"/>
                    <a:pt x="459" y="307"/>
                    <a:pt x="612" y="227"/>
                  </a:cubicBezTo>
                  <a:cubicBezTo>
                    <a:pt x="686" y="227"/>
                    <a:pt x="686" y="154"/>
                    <a:pt x="686" y="74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5157549" y="911734"/>
              <a:ext cx="32002" cy="51840"/>
            </a:xfrm>
            <a:custGeom>
              <a:avLst/>
              <a:gdLst/>
              <a:ahLst/>
              <a:cxnLst/>
              <a:rect l="l" t="t" r="r" b="b"/>
              <a:pathLst>
                <a:path w="613" h="993" extrusionOk="0">
                  <a:moveTo>
                    <a:pt x="74" y="0"/>
                  </a:moveTo>
                  <a:cubicBezTo>
                    <a:pt x="74" y="74"/>
                    <a:pt x="1" y="153"/>
                    <a:pt x="74" y="153"/>
                  </a:cubicBezTo>
                  <a:cubicBezTo>
                    <a:pt x="227" y="380"/>
                    <a:pt x="307" y="613"/>
                    <a:pt x="380" y="839"/>
                  </a:cubicBezTo>
                  <a:cubicBezTo>
                    <a:pt x="380" y="919"/>
                    <a:pt x="460" y="992"/>
                    <a:pt x="460" y="992"/>
                  </a:cubicBezTo>
                  <a:lnTo>
                    <a:pt x="533" y="992"/>
                  </a:lnTo>
                  <a:cubicBezTo>
                    <a:pt x="613" y="919"/>
                    <a:pt x="613" y="919"/>
                    <a:pt x="613" y="839"/>
                  </a:cubicBezTo>
                  <a:cubicBezTo>
                    <a:pt x="533" y="533"/>
                    <a:pt x="380" y="306"/>
                    <a:pt x="227" y="74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5049537" y="964514"/>
              <a:ext cx="32002" cy="31010"/>
            </a:xfrm>
            <a:custGeom>
              <a:avLst/>
              <a:gdLst/>
              <a:ahLst/>
              <a:cxnLst/>
              <a:rect l="l" t="t" r="r" b="b"/>
              <a:pathLst>
                <a:path w="613" h="594" extrusionOk="0">
                  <a:moveTo>
                    <a:pt x="117" y="1"/>
                  </a:moveTo>
                  <a:cubicBezTo>
                    <a:pt x="78" y="1"/>
                    <a:pt x="40" y="21"/>
                    <a:pt x="0" y="61"/>
                  </a:cubicBezTo>
                  <a:cubicBezTo>
                    <a:pt x="0" y="134"/>
                    <a:pt x="0" y="214"/>
                    <a:pt x="80" y="214"/>
                  </a:cubicBezTo>
                  <a:cubicBezTo>
                    <a:pt x="153" y="287"/>
                    <a:pt x="306" y="367"/>
                    <a:pt x="386" y="520"/>
                  </a:cubicBezTo>
                  <a:lnTo>
                    <a:pt x="460" y="593"/>
                  </a:lnTo>
                  <a:cubicBezTo>
                    <a:pt x="539" y="593"/>
                    <a:pt x="539" y="593"/>
                    <a:pt x="539" y="520"/>
                  </a:cubicBezTo>
                  <a:cubicBezTo>
                    <a:pt x="613" y="520"/>
                    <a:pt x="613" y="440"/>
                    <a:pt x="539" y="367"/>
                  </a:cubicBezTo>
                  <a:cubicBezTo>
                    <a:pt x="460" y="214"/>
                    <a:pt x="306" y="134"/>
                    <a:pt x="233" y="61"/>
                  </a:cubicBezTo>
                  <a:cubicBezTo>
                    <a:pt x="193" y="21"/>
                    <a:pt x="15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4961624" y="1071534"/>
              <a:ext cx="36178" cy="11851"/>
            </a:xfrm>
            <a:custGeom>
              <a:avLst/>
              <a:gdLst/>
              <a:ahLst/>
              <a:cxnLst/>
              <a:rect l="l" t="t" r="r" b="b"/>
              <a:pathLst>
                <a:path w="693" h="22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1" y="227"/>
                    <a:pt x="80" y="227"/>
                  </a:cubicBezTo>
                  <a:lnTo>
                    <a:pt x="613" y="227"/>
                  </a:lnTo>
                  <a:cubicBezTo>
                    <a:pt x="693" y="227"/>
                    <a:pt x="693" y="227"/>
                    <a:pt x="693" y="153"/>
                  </a:cubicBezTo>
                  <a:cubicBezTo>
                    <a:pt x="693" y="74"/>
                    <a:pt x="69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4985638" y="1173647"/>
              <a:ext cx="16027" cy="29600"/>
            </a:xfrm>
            <a:custGeom>
              <a:avLst/>
              <a:gdLst/>
              <a:ahLst/>
              <a:cxnLst/>
              <a:rect l="l" t="t" r="r" b="b"/>
              <a:pathLst>
                <a:path w="307" h="567" extrusionOk="0">
                  <a:moveTo>
                    <a:pt x="165" y="1"/>
                  </a:moveTo>
                  <a:cubicBezTo>
                    <a:pt x="116" y="1"/>
                    <a:pt x="80" y="56"/>
                    <a:pt x="80" y="107"/>
                  </a:cubicBezTo>
                  <a:cubicBezTo>
                    <a:pt x="80" y="187"/>
                    <a:pt x="0" y="340"/>
                    <a:pt x="0" y="413"/>
                  </a:cubicBezTo>
                  <a:cubicBezTo>
                    <a:pt x="0" y="493"/>
                    <a:pt x="80" y="566"/>
                    <a:pt x="153" y="566"/>
                  </a:cubicBezTo>
                  <a:cubicBezTo>
                    <a:pt x="233" y="566"/>
                    <a:pt x="233" y="493"/>
                    <a:pt x="233" y="413"/>
                  </a:cubicBezTo>
                  <a:cubicBezTo>
                    <a:pt x="233" y="340"/>
                    <a:pt x="233" y="260"/>
                    <a:pt x="306" y="107"/>
                  </a:cubicBezTo>
                  <a:lnTo>
                    <a:pt x="233" y="34"/>
                  </a:lnTo>
                  <a:cubicBezTo>
                    <a:pt x="209" y="10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5085663" y="1244176"/>
              <a:ext cx="19838" cy="27147"/>
            </a:xfrm>
            <a:custGeom>
              <a:avLst/>
              <a:gdLst/>
              <a:ahLst/>
              <a:cxnLst/>
              <a:rect l="l" t="t" r="r" b="b"/>
              <a:pathLst>
                <a:path w="380" h="520" extrusionOk="0">
                  <a:moveTo>
                    <a:pt x="276" y="1"/>
                  </a:moveTo>
                  <a:cubicBezTo>
                    <a:pt x="247" y="1"/>
                    <a:pt x="227" y="20"/>
                    <a:pt x="227" y="60"/>
                  </a:cubicBezTo>
                  <a:cubicBezTo>
                    <a:pt x="74" y="134"/>
                    <a:pt x="0" y="287"/>
                    <a:pt x="0" y="440"/>
                  </a:cubicBezTo>
                  <a:lnTo>
                    <a:pt x="74" y="519"/>
                  </a:lnTo>
                  <a:lnTo>
                    <a:pt x="153" y="519"/>
                  </a:lnTo>
                  <a:cubicBezTo>
                    <a:pt x="153" y="519"/>
                    <a:pt x="227" y="519"/>
                    <a:pt x="227" y="440"/>
                  </a:cubicBezTo>
                  <a:cubicBezTo>
                    <a:pt x="227" y="366"/>
                    <a:pt x="306" y="287"/>
                    <a:pt x="306" y="213"/>
                  </a:cubicBezTo>
                  <a:cubicBezTo>
                    <a:pt x="380" y="134"/>
                    <a:pt x="380" y="134"/>
                    <a:pt x="380" y="60"/>
                  </a:cubicBezTo>
                  <a:cubicBezTo>
                    <a:pt x="343" y="20"/>
                    <a:pt x="305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5125600" y="1284113"/>
              <a:ext cx="27825" cy="35134"/>
            </a:xfrm>
            <a:custGeom>
              <a:avLst/>
              <a:gdLst/>
              <a:ahLst/>
              <a:cxnLst/>
              <a:rect l="l" t="t" r="r" b="b"/>
              <a:pathLst>
                <a:path w="533" h="673" extrusionOk="0">
                  <a:moveTo>
                    <a:pt x="411" y="1"/>
                  </a:moveTo>
                  <a:cubicBezTo>
                    <a:pt x="381" y="1"/>
                    <a:pt x="343" y="21"/>
                    <a:pt x="306" y="60"/>
                  </a:cubicBezTo>
                  <a:cubicBezTo>
                    <a:pt x="153" y="134"/>
                    <a:pt x="74" y="287"/>
                    <a:pt x="0" y="520"/>
                  </a:cubicBezTo>
                  <a:cubicBezTo>
                    <a:pt x="0" y="593"/>
                    <a:pt x="0" y="593"/>
                    <a:pt x="74" y="673"/>
                  </a:cubicBezTo>
                  <a:lnTo>
                    <a:pt x="153" y="673"/>
                  </a:lnTo>
                  <a:lnTo>
                    <a:pt x="227" y="593"/>
                  </a:lnTo>
                  <a:cubicBezTo>
                    <a:pt x="306" y="440"/>
                    <a:pt x="380" y="287"/>
                    <a:pt x="460" y="214"/>
                  </a:cubicBezTo>
                  <a:cubicBezTo>
                    <a:pt x="533" y="214"/>
                    <a:pt x="533" y="134"/>
                    <a:pt x="460" y="60"/>
                  </a:cubicBezTo>
                  <a:cubicBezTo>
                    <a:pt x="460" y="21"/>
                    <a:pt x="440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229435" y="1291056"/>
              <a:ext cx="24067" cy="40041"/>
            </a:xfrm>
            <a:custGeom>
              <a:avLst/>
              <a:gdLst/>
              <a:ahLst/>
              <a:cxnLst/>
              <a:rect l="l" t="t" r="r" b="b"/>
              <a:pathLst>
                <a:path w="461" h="767" extrusionOk="0">
                  <a:moveTo>
                    <a:pt x="74" y="1"/>
                  </a:moveTo>
                  <a:cubicBezTo>
                    <a:pt x="1" y="81"/>
                    <a:pt x="1" y="81"/>
                    <a:pt x="1" y="154"/>
                  </a:cubicBezTo>
                  <a:lnTo>
                    <a:pt x="227" y="693"/>
                  </a:lnTo>
                  <a:cubicBezTo>
                    <a:pt x="227" y="766"/>
                    <a:pt x="227" y="766"/>
                    <a:pt x="307" y="766"/>
                  </a:cubicBezTo>
                  <a:lnTo>
                    <a:pt x="381" y="766"/>
                  </a:lnTo>
                  <a:cubicBezTo>
                    <a:pt x="381" y="766"/>
                    <a:pt x="460" y="693"/>
                    <a:pt x="381" y="613"/>
                  </a:cubicBezTo>
                  <a:lnTo>
                    <a:pt x="227" y="81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538511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cubicBezTo>
                    <a:pt x="0" y="227"/>
                    <a:pt x="80" y="306"/>
                    <a:pt x="80" y="459"/>
                  </a:cubicBezTo>
                  <a:cubicBezTo>
                    <a:pt x="153" y="459"/>
                    <a:pt x="153" y="533"/>
                    <a:pt x="233" y="533"/>
                  </a:cubicBezTo>
                  <a:lnTo>
                    <a:pt x="233" y="459"/>
                  </a:lnTo>
                  <a:cubicBezTo>
                    <a:pt x="306" y="459"/>
                    <a:pt x="306" y="380"/>
                    <a:pt x="306" y="380"/>
                  </a:cubicBezTo>
                  <a:cubicBezTo>
                    <a:pt x="306" y="227"/>
                    <a:pt x="233" y="153"/>
                    <a:pt x="233" y="74"/>
                  </a:cubicBezTo>
                  <a:cubicBezTo>
                    <a:pt x="233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5425048" y="1035408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39" y="0"/>
                  </a:moveTo>
                  <a:lnTo>
                    <a:pt x="80" y="233"/>
                  </a:lnTo>
                  <a:cubicBezTo>
                    <a:pt x="1" y="233"/>
                    <a:pt x="1" y="307"/>
                    <a:pt x="1" y="386"/>
                  </a:cubicBezTo>
                  <a:cubicBezTo>
                    <a:pt x="80" y="386"/>
                    <a:pt x="80" y="460"/>
                    <a:pt x="154" y="460"/>
                  </a:cubicBezTo>
                  <a:lnTo>
                    <a:pt x="154" y="386"/>
                  </a:lnTo>
                  <a:lnTo>
                    <a:pt x="613" y="233"/>
                  </a:lnTo>
                  <a:cubicBezTo>
                    <a:pt x="692" y="154"/>
                    <a:pt x="692" y="154"/>
                    <a:pt x="692" y="80"/>
                  </a:cubicBezTo>
                  <a:cubicBezTo>
                    <a:pt x="613" y="0"/>
                    <a:pt x="539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5409073" y="969891"/>
              <a:ext cx="16027" cy="25633"/>
            </a:xfrm>
            <a:custGeom>
              <a:avLst/>
              <a:gdLst/>
              <a:ahLst/>
              <a:cxnLst/>
              <a:rect l="l" t="t" r="r" b="b"/>
              <a:pathLst>
                <a:path w="307" h="491" extrusionOk="0">
                  <a:moveTo>
                    <a:pt x="220" y="1"/>
                  </a:moveTo>
                  <a:cubicBezTo>
                    <a:pt x="199" y="1"/>
                    <a:pt x="177" y="10"/>
                    <a:pt x="154" y="31"/>
                  </a:cubicBezTo>
                  <a:cubicBezTo>
                    <a:pt x="80" y="31"/>
                    <a:pt x="80" y="111"/>
                    <a:pt x="80" y="111"/>
                  </a:cubicBezTo>
                  <a:lnTo>
                    <a:pt x="80" y="337"/>
                  </a:lnTo>
                  <a:cubicBezTo>
                    <a:pt x="0" y="337"/>
                    <a:pt x="80" y="417"/>
                    <a:pt x="154" y="490"/>
                  </a:cubicBezTo>
                  <a:cubicBezTo>
                    <a:pt x="233" y="490"/>
                    <a:pt x="233" y="417"/>
                    <a:pt x="233" y="417"/>
                  </a:cubicBezTo>
                  <a:cubicBezTo>
                    <a:pt x="307" y="337"/>
                    <a:pt x="307" y="184"/>
                    <a:pt x="307" y="111"/>
                  </a:cubicBezTo>
                  <a:cubicBezTo>
                    <a:pt x="307" y="54"/>
                    <a:pt x="27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5237475" y="855823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3" y="0"/>
                    <a:pt x="73" y="0"/>
                    <a:pt x="0" y="73"/>
                  </a:cubicBezTo>
                  <a:lnTo>
                    <a:pt x="0" y="380"/>
                  </a:lnTo>
                  <a:cubicBezTo>
                    <a:pt x="0" y="459"/>
                    <a:pt x="73" y="533"/>
                    <a:pt x="73" y="533"/>
                  </a:cubicBezTo>
                  <a:lnTo>
                    <a:pt x="153" y="533"/>
                  </a:lnTo>
                  <a:cubicBezTo>
                    <a:pt x="153" y="533"/>
                    <a:pt x="227" y="459"/>
                    <a:pt x="227" y="380"/>
                  </a:cubicBezTo>
                  <a:lnTo>
                    <a:pt x="227" y="73"/>
                  </a:lnTo>
                  <a:cubicBezTo>
                    <a:pt x="306" y="73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5225311" y="1039585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0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5257261" y="1093669"/>
              <a:ext cx="36178" cy="29652"/>
            </a:xfrm>
            <a:custGeom>
              <a:avLst/>
              <a:gdLst/>
              <a:ahLst/>
              <a:cxnLst/>
              <a:rect l="l" t="t" r="r" b="b"/>
              <a:pathLst>
                <a:path w="693" h="568" extrusionOk="0">
                  <a:moveTo>
                    <a:pt x="132" y="0"/>
                  </a:moveTo>
                  <a:cubicBezTo>
                    <a:pt x="104" y="0"/>
                    <a:pt x="54" y="35"/>
                    <a:pt x="1" y="35"/>
                  </a:cubicBezTo>
                  <a:cubicBezTo>
                    <a:pt x="1" y="109"/>
                    <a:pt x="1" y="188"/>
                    <a:pt x="80" y="188"/>
                  </a:cubicBezTo>
                  <a:cubicBezTo>
                    <a:pt x="233" y="341"/>
                    <a:pt x="386" y="415"/>
                    <a:pt x="539" y="568"/>
                  </a:cubicBezTo>
                  <a:lnTo>
                    <a:pt x="692" y="568"/>
                  </a:lnTo>
                  <a:lnTo>
                    <a:pt x="692" y="415"/>
                  </a:lnTo>
                  <a:cubicBezTo>
                    <a:pt x="539" y="262"/>
                    <a:pt x="386" y="109"/>
                    <a:pt x="154" y="35"/>
                  </a:cubicBezTo>
                  <a:cubicBezTo>
                    <a:pt x="154" y="9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5153373" y="1087509"/>
              <a:ext cx="16079" cy="19838"/>
            </a:xfrm>
            <a:custGeom>
              <a:avLst/>
              <a:gdLst/>
              <a:ahLst/>
              <a:cxnLst/>
              <a:rect l="l" t="t" r="r" b="b"/>
              <a:pathLst>
                <a:path w="308" h="380" extrusionOk="0">
                  <a:moveTo>
                    <a:pt x="81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81" y="380"/>
                  </a:lnTo>
                  <a:lnTo>
                    <a:pt x="234" y="380"/>
                  </a:lnTo>
                  <a:cubicBezTo>
                    <a:pt x="307" y="380"/>
                    <a:pt x="307" y="306"/>
                    <a:pt x="307" y="227"/>
                  </a:cubicBezTo>
                  <a:lnTo>
                    <a:pt x="234" y="74"/>
                  </a:lnTo>
                  <a:cubicBezTo>
                    <a:pt x="154" y="0"/>
                    <a:pt x="81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5089474" y="863810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1" y="612"/>
                    <a:pt x="80" y="612"/>
                  </a:cubicBezTo>
                  <a:cubicBezTo>
                    <a:pt x="154" y="612"/>
                    <a:pt x="233" y="533"/>
                    <a:pt x="233" y="459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4969611" y="97563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234" y="1"/>
                  </a:moveTo>
                  <a:cubicBezTo>
                    <a:pt x="154" y="1"/>
                    <a:pt x="80" y="1"/>
                    <a:pt x="80" y="74"/>
                  </a:cubicBez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460"/>
                    <a:pt x="307" y="533"/>
                  </a:cubicBezTo>
                  <a:cubicBezTo>
                    <a:pt x="307" y="613"/>
                    <a:pt x="387" y="613"/>
                    <a:pt x="387" y="613"/>
                  </a:cubicBezTo>
                  <a:lnTo>
                    <a:pt x="460" y="613"/>
                  </a:lnTo>
                  <a:cubicBezTo>
                    <a:pt x="540" y="613"/>
                    <a:pt x="540" y="533"/>
                    <a:pt x="540" y="460"/>
                  </a:cubicBezTo>
                  <a:cubicBezTo>
                    <a:pt x="460" y="307"/>
                    <a:pt x="307" y="154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5017588" y="1212226"/>
              <a:ext cx="28138" cy="30958"/>
            </a:xfrm>
            <a:custGeom>
              <a:avLst/>
              <a:gdLst/>
              <a:ahLst/>
              <a:cxnLst/>
              <a:rect l="l" t="t" r="r" b="b"/>
              <a:pathLst>
                <a:path w="539" h="593" extrusionOk="0">
                  <a:moveTo>
                    <a:pt x="423" y="0"/>
                  </a:moveTo>
                  <a:cubicBezTo>
                    <a:pt x="384" y="0"/>
                    <a:pt x="346" y="20"/>
                    <a:pt x="306" y="60"/>
                  </a:cubicBezTo>
                  <a:lnTo>
                    <a:pt x="0" y="440"/>
                  </a:lnTo>
                  <a:cubicBezTo>
                    <a:pt x="0" y="519"/>
                    <a:pt x="0" y="519"/>
                    <a:pt x="80" y="593"/>
                  </a:cubicBezTo>
                  <a:lnTo>
                    <a:pt x="233" y="593"/>
                  </a:lnTo>
                  <a:lnTo>
                    <a:pt x="539" y="213"/>
                  </a:lnTo>
                  <a:lnTo>
                    <a:pt x="539" y="60"/>
                  </a:lnTo>
                  <a:cubicBezTo>
                    <a:pt x="499" y="20"/>
                    <a:pt x="461" y="0"/>
                    <a:pt x="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5293387" y="1297373"/>
              <a:ext cx="19838" cy="25737"/>
            </a:xfrm>
            <a:custGeom>
              <a:avLst/>
              <a:gdLst/>
              <a:ahLst/>
              <a:cxnLst/>
              <a:rect l="l" t="t" r="r" b="b"/>
              <a:pathLst>
                <a:path w="380" h="493" extrusionOk="0">
                  <a:moveTo>
                    <a:pt x="149" y="0"/>
                  </a:moveTo>
                  <a:cubicBezTo>
                    <a:pt x="126" y="0"/>
                    <a:pt x="100" y="9"/>
                    <a:pt x="74" y="33"/>
                  </a:cubicBezTo>
                  <a:cubicBezTo>
                    <a:pt x="0" y="33"/>
                    <a:pt x="0" y="113"/>
                    <a:pt x="0" y="186"/>
                  </a:cubicBezTo>
                  <a:lnTo>
                    <a:pt x="153" y="419"/>
                  </a:lnTo>
                  <a:cubicBezTo>
                    <a:pt x="227" y="492"/>
                    <a:pt x="227" y="492"/>
                    <a:pt x="306" y="492"/>
                  </a:cubicBezTo>
                  <a:cubicBezTo>
                    <a:pt x="380" y="419"/>
                    <a:pt x="380" y="419"/>
                    <a:pt x="380" y="339"/>
                  </a:cubicBezTo>
                  <a:lnTo>
                    <a:pt x="227" y="33"/>
                  </a:lnTo>
                  <a:cubicBezTo>
                    <a:pt x="227" y="33"/>
                    <a:pt x="194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5137398" y="1179233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23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459"/>
                    <a:pt x="80" y="459"/>
                  </a:cubicBezTo>
                  <a:cubicBezTo>
                    <a:pt x="154" y="459"/>
                    <a:pt x="234" y="459"/>
                    <a:pt x="234" y="386"/>
                  </a:cubicBezTo>
                  <a:cubicBezTo>
                    <a:pt x="234" y="306"/>
                    <a:pt x="307" y="233"/>
                    <a:pt x="307" y="233"/>
                  </a:cubicBezTo>
                  <a:cubicBezTo>
                    <a:pt x="387" y="233"/>
                    <a:pt x="387" y="153"/>
                    <a:pt x="387" y="80"/>
                  </a:cubicBezTo>
                  <a:cubicBezTo>
                    <a:pt x="387" y="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5373260" y="1017919"/>
              <a:ext cx="823012" cy="565380"/>
            </a:xfrm>
            <a:custGeom>
              <a:avLst/>
              <a:gdLst/>
              <a:ahLst/>
              <a:cxnLst/>
              <a:rect l="l" t="t" r="r" b="b"/>
              <a:pathLst>
                <a:path w="15765" h="10830" extrusionOk="0">
                  <a:moveTo>
                    <a:pt x="9318" y="1"/>
                  </a:moveTo>
                  <a:cubicBezTo>
                    <a:pt x="9170" y="1"/>
                    <a:pt x="9044" y="70"/>
                    <a:pt x="8878" y="182"/>
                  </a:cubicBezTo>
                  <a:cubicBezTo>
                    <a:pt x="8800" y="209"/>
                    <a:pt x="8723" y="218"/>
                    <a:pt x="8644" y="218"/>
                  </a:cubicBezTo>
                  <a:cubicBezTo>
                    <a:pt x="8485" y="218"/>
                    <a:pt x="8316" y="182"/>
                    <a:pt x="8112" y="182"/>
                  </a:cubicBezTo>
                  <a:cubicBezTo>
                    <a:pt x="8056" y="169"/>
                    <a:pt x="8001" y="163"/>
                    <a:pt x="7949" y="163"/>
                  </a:cubicBezTo>
                  <a:cubicBezTo>
                    <a:pt x="7717" y="163"/>
                    <a:pt x="7517" y="276"/>
                    <a:pt x="7267" y="335"/>
                  </a:cubicBezTo>
                  <a:cubicBezTo>
                    <a:pt x="7207" y="351"/>
                    <a:pt x="7153" y="358"/>
                    <a:pt x="7103" y="358"/>
                  </a:cubicBezTo>
                  <a:cubicBezTo>
                    <a:pt x="6898" y="358"/>
                    <a:pt x="6764" y="246"/>
                    <a:pt x="6582" y="182"/>
                  </a:cubicBezTo>
                  <a:cubicBezTo>
                    <a:pt x="6489" y="170"/>
                    <a:pt x="6396" y="164"/>
                    <a:pt x="6305" y="164"/>
                  </a:cubicBezTo>
                  <a:cubicBezTo>
                    <a:pt x="5864" y="164"/>
                    <a:pt x="5444" y="301"/>
                    <a:pt x="5125" y="489"/>
                  </a:cubicBezTo>
                  <a:cubicBezTo>
                    <a:pt x="4819" y="721"/>
                    <a:pt x="4592" y="874"/>
                    <a:pt x="4286" y="1027"/>
                  </a:cubicBezTo>
                  <a:cubicBezTo>
                    <a:pt x="4211" y="1102"/>
                    <a:pt x="4117" y="1121"/>
                    <a:pt x="4014" y="1121"/>
                  </a:cubicBezTo>
                  <a:cubicBezTo>
                    <a:pt x="3906" y="1121"/>
                    <a:pt x="3789" y="1101"/>
                    <a:pt x="3674" y="1101"/>
                  </a:cubicBezTo>
                  <a:cubicBezTo>
                    <a:pt x="3644" y="1097"/>
                    <a:pt x="3616" y="1095"/>
                    <a:pt x="3589" y="1095"/>
                  </a:cubicBezTo>
                  <a:cubicBezTo>
                    <a:pt x="3143" y="1095"/>
                    <a:pt x="3193" y="1652"/>
                    <a:pt x="2829" y="1866"/>
                  </a:cubicBezTo>
                  <a:cubicBezTo>
                    <a:pt x="2603" y="2019"/>
                    <a:pt x="2297" y="1946"/>
                    <a:pt x="2143" y="2172"/>
                  </a:cubicBezTo>
                  <a:cubicBezTo>
                    <a:pt x="1990" y="2252"/>
                    <a:pt x="1911" y="2558"/>
                    <a:pt x="1911" y="2711"/>
                  </a:cubicBezTo>
                  <a:cubicBezTo>
                    <a:pt x="1837" y="3017"/>
                    <a:pt x="1605" y="3090"/>
                    <a:pt x="1452" y="3323"/>
                  </a:cubicBezTo>
                  <a:cubicBezTo>
                    <a:pt x="1299" y="3476"/>
                    <a:pt x="1146" y="3629"/>
                    <a:pt x="919" y="3702"/>
                  </a:cubicBezTo>
                  <a:cubicBezTo>
                    <a:pt x="766" y="3702"/>
                    <a:pt x="533" y="3702"/>
                    <a:pt x="380" y="3935"/>
                  </a:cubicBezTo>
                  <a:cubicBezTo>
                    <a:pt x="307" y="4162"/>
                    <a:pt x="154" y="4468"/>
                    <a:pt x="74" y="4774"/>
                  </a:cubicBezTo>
                  <a:cubicBezTo>
                    <a:pt x="1" y="5006"/>
                    <a:pt x="227" y="5233"/>
                    <a:pt x="227" y="5539"/>
                  </a:cubicBezTo>
                  <a:cubicBezTo>
                    <a:pt x="307" y="5772"/>
                    <a:pt x="380" y="5998"/>
                    <a:pt x="533" y="6231"/>
                  </a:cubicBezTo>
                  <a:cubicBezTo>
                    <a:pt x="766" y="6843"/>
                    <a:pt x="1072" y="7302"/>
                    <a:pt x="1378" y="7761"/>
                  </a:cubicBezTo>
                  <a:cubicBezTo>
                    <a:pt x="1684" y="8220"/>
                    <a:pt x="1990" y="8833"/>
                    <a:pt x="2370" y="8986"/>
                  </a:cubicBezTo>
                  <a:cubicBezTo>
                    <a:pt x="2676" y="9139"/>
                    <a:pt x="2909" y="9212"/>
                    <a:pt x="3135" y="9518"/>
                  </a:cubicBezTo>
                  <a:cubicBezTo>
                    <a:pt x="3288" y="9671"/>
                    <a:pt x="3441" y="9824"/>
                    <a:pt x="3674" y="9824"/>
                  </a:cubicBezTo>
                  <a:cubicBezTo>
                    <a:pt x="3827" y="9824"/>
                    <a:pt x="4053" y="9671"/>
                    <a:pt x="4207" y="9671"/>
                  </a:cubicBezTo>
                  <a:cubicBezTo>
                    <a:pt x="4439" y="9671"/>
                    <a:pt x="4666" y="9904"/>
                    <a:pt x="4819" y="9977"/>
                  </a:cubicBezTo>
                  <a:cubicBezTo>
                    <a:pt x="5357" y="10210"/>
                    <a:pt x="5737" y="10516"/>
                    <a:pt x="6196" y="10743"/>
                  </a:cubicBezTo>
                  <a:cubicBezTo>
                    <a:pt x="6365" y="10807"/>
                    <a:pt x="6528" y="10830"/>
                    <a:pt x="6687" y="10830"/>
                  </a:cubicBezTo>
                  <a:cubicBezTo>
                    <a:pt x="7105" y="10830"/>
                    <a:pt x="7494" y="10669"/>
                    <a:pt x="7880" y="10669"/>
                  </a:cubicBezTo>
                  <a:cubicBezTo>
                    <a:pt x="8339" y="10669"/>
                    <a:pt x="8645" y="10669"/>
                    <a:pt x="9104" y="10516"/>
                  </a:cubicBezTo>
                  <a:cubicBezTo>
                    <a:pt x="9195" y="10447"/>
                    <a:pt x="9294" y="10425"/>
                    <a:pt x="9397" y="10425"/>
                  </a:cubicBezTo>
                  <a:cubicBezTo>
                    <a:pt x="9564" y="10425"/>
                    <a:pt x="9744" y="10481"/>
                    <a:pt x="9926" y="10481"/>
                  </a:cubicBezTo>
                  <a:cubicBezTo>
                    <a:pt x="10009" y="10481"/>
                    <a:pt x="10092" y="10470"/>
                    <a:pt x="10175" y="10437"/>
                  </a:cubicBezTo>
                  <a:cubicBezTo>
                    <a:pt x="10408" y="10283"/>
                    <a:pt x="10481" y="9904"/>
                    <a:pt x="10867" y="9824"/>
                  </a:cubicBezTo>
                  <a:cubicBezTo>
                    <a:pt x="11071" y="9824"/>
                    <a:pt x="11308" y="9792"/>
                    <a:pt x="11534" y="9792"/>
                  </a:cubicBezTo>
                  <a:cubicBezTo>
                    <a:pt x="11647" y="9792"/>
                    <a:pt x="11757" y="9800"/>
                    <a:pt x="11859" y="9824"/>
                  </a:cubicBezTo>
                  <a:cubicBezTo>
                    <a:pt x="11941" y="9865"/>
                    <a:pt x="12012" y="9884"/>
                    <a:pt x="12075" y="9884"/>
                  </a:cubicBezTo>
                  <a:cubicBezTo>
                    <a:pt x="12247" y="9884"/>
                    <a:pt x="12359" y="9742"/>
                    <a:pt x="12471" y="9518"/>
                  </a:cubicBezTo>
                  <a:cubicBezTo>
                    <a:pt x="12624" y="9059"/>
                    <a:pt x="12857" y="8986"/>
                    <a:pt x="13236" y="8753"/>
                  </a:cubicBezTo>
                  <a:cubicBezTo>
                    <a:pt x="13542" y="8526"/>
                    <a:pt x="13928" y="8526"/>
                    <a:pt x="14155" y="8220"/>
                  </a:cubicBezTo>
                  <a:cubicBezTo>
                    <a:pt x="14387" y="7914"/>
                    <a:pt x="14540" y="7682"/>
                    <a:pt x="14846" y="7455"/>
                  </a:cubicBezTo>
                  <a:cubicBezTo>
                    <a:pt x="15459" y="7070"/>
                    <a:pt x="15765" y="6078"/>
                    <a:pt x="15532" y="5386"/>
                  </a:cubicBezTo>
                  <a:cubicBezTo>
                    <a:pt x="15459" y="5159"/>
                    <a:pt x="15305" y="4927"/>
                    <a:pt x="15305" y="4700"/>
                  </a:cubicBezTo>
                  <a:cubicBezTo>
                    <a:pt x="15305" y="4468"/>
                    <a:pt x="15305" y="4315"/>
                    <a:pt x="15226" y="4088"/>
                  </a:cubicBezTo>
                  <a:cubicBezTo>
                    <a:pt x="15152" y="3702"/>
                    <a:pt x="14920" y="3396"/>
                    <a:pt x="14767" y="3090"/>
                  </a:cubicBezTo>
                  <a:cubicBezTo>
                    <a:pt x="14461" y="2711"/>
                    <a:pt x="14234" y="2478"/>
                    <a:pt x="13848" y="2172"/>
                  </a:cubicBezTo>
                  <a:cubicBezTo>
                    <a:pt x="13542" y="1946"/>
                    <a:pt x="13163" y="1866"/>
                    <a:pt x="12857" y="1639"/>
                  </a:cubicBezTo>
                  <a:cubicBezTo>
                    <a:pt x="12551" y="1333"/>
                    <a:pt x="12318" y="1101"/>
                    <a:pt x="11938" y="1101"/>
                  </a:cubicBezTo>
                  <a:cubicBezTo>
                    <a:pt x="11866" y="1116"/>
                    <a:pt x="11796" y="1122"/>
                    <a:pt x="11728" y="1122"/>
                  </a:cubicBezTo>
                  <a:cubicBezTo>
                    <a:pt x="11437" y="1122"/>
                    <a:pt x="11189" y="998"/>
                    <a:pt x="10941" y="874"/>
                  </a:cubicBezTo>
                  <a:cubicBezTo>
                    <a:pt x="10634" y="721"/>
                    <a:pt x="10481" y="489"/>
                    <a:pt x="10255" y="335"/>
                  </a:cubicBezTo>
                  <a:cubicBezTo>
                    <a:pt x="10022" y="262"/>
                    <a:pt x="9716" y="182"/>
                    <a:pt x="9490" y="29"/>
                  </a:cubicBezTo>
                  <a:cubicBezTo>
                    <a:pt x="9428" y="10"/>
                    <a:pt x="9371" y="1"/>
                    <a:pt x="9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5868633" y="1375106"/>
              <a:ext cx="59827" cy="53562"/>
            </a:xfrm>
            <a:custGeom>
              <a:avLst/>
              <a:gdLst/>
              <a:ahLst/>
              <a:cxnLst/>
              <a:rect l="l" t="t" r="r" b="b"/>
              <a:pathLst>
                <a:path w="1146" h="1026" extrusionOk="0">
                  <a:moveTo>
                    <a:pt x="686" y="1"/>
                  </a:moveTo>
                  <a:cubicBezTo>
                    <a:pt x="533" y="1"/>
                    <a:pt x="380" y="74"/>
                    <a:pt x="227" y="228"/>
                  </a:cubicBezTo>
                  <a:cubicBezTo>
                    <a:pt x="154" y="381"/>
                    <a:pt x="1" y="534"/>
                    <a:pt x="74" y="687"/>
                  </a:cubicBezTo>
                  <a:cubicBezTo>
                    <a:pt x="74" y="766"/>
                    <a:pt x="154" y="840"/>
                    <a:pt x="227" y="919"/>
                  </a:cubicBezTo>
                  <a:cubicBezTo>
                    <a:pt x="335" y="971"/>
                    <a:pt x="482" y="1026"/>
                    <a:pt x="639" y="1026"/>
                  </a:cubicBezTo>
                  <a:cubicBezTo>
                    <a:pt x="705" y="1026"/>
                    <a:pt x="773" y="1016"/>
                    <a:pt x="839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145" y="228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5844671" y="1362994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307" y="0"/>
                    <a:pt x="154" y="80"/>
                    <a:pt x="1" y="153"/>
                  </a:cubicBezTo>
                  <a:cubicBezTo>
                    <a:pt x="1" y="153"/>
                    <a:pt x="1" y="233"/>
                    <a:pt x="74" y="233"/>
                  </a:cubicBezTo>
                  <a:cubicBezTo>
                    <a:pt x="74" y="306"/>
                    <a:pt x="154" y="306"/>
                    <a:pt x="154" y="306"/>
                  </a:cubicBezTo>
                  <a:cubicBezTo>
                    <a:pt x="230" y="346"/>
                    <a:pt x="287" y="366"/>
                    <a:pt x="343" y="366"/>
                  </a:cubicBezTo>
                  <a:cubicBezTo>
                    <a:pt x="40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5852659" y="131120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613" y="1"/>
                  </a:moveTo>
                  <a:cubicBezTo>
                    <a:pt x="460" y="1"/>
                    <a:pt x="307" y="74"/>
                    <a:pt x="227" y="154"/>
                  </a:cubicBezTo>
                  <a:cubicBezTo>
                    <a:pt x="74" y="307"/>
                    <a:pt x="1" y="460"/>
                    <a:pt x="154" y="533"/>
                  </a:cubicBezTo>
                  <a:cubicBezTo>
                    <a:pt x="227" y="613"/>
                    <a:pt x="307" y="613"/>
                    <a:pt x="380" y="613"/>
                  </a:cubicBezTo>
                  <a:cubicBezTo>
                    <a:pt x="533" y="613"/>
                    <a:pt x="686" y="533"/>
                    <a:pt x="766" y="380"/>
                  </a:cubicBezTo>
                  <a:cubicBezTo>
                    <a:pt x="766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5776596" y="1359131"/>
              <a:ext cx="52153" cy="59827"/>
            </a:xfrm>
            <a:custGeom>
              <a:avLst/>
              <a:gdLst/>
              <a:ahLst/>
              <a:cxnLst/>
              <a:rect l="l" t="t" r="r" b="b"/>
              <a:pathLst>
                <a:path w="999" h="1146" extrusionOk="0">
                  <a:moveTo>
                    <a:pt x="613" y="1"/>
                  </a:moveTo>
                  <a:cubicBezTo>
                    <a:pt x="460" y="74"/>
                    <a:pt x="1" y="380"/>
                    <a:pt x="1" y="534"/>
                  </a:cubicBezTo>
                  <a:cubicBezTo>
                    <a:pt x="1" y="687"/>
                    <a:pt x="80" y="840"/>
                    <a:pt x="154" y="993"/>
                  </a:cubicBezTo>
                  <a:cubicBezTo>
                    <a:pt x="233" y="1072"/>
                    <a:pt x="386" y="1146"/>
                    <a:pt x="539" y="1146"/>
                  </a:cubicBezTo>
                  <a:cubicBezTo>
                    <a:pt x="692" y="1146"/>
                    <a:pt x="845" y="1072"/>
                    <a:pt x="919" y="919"/>
                  </a:cubicBezTo>
                  <a:cubicBezTo>
                    <a:pt x="998" y="840"/>
                    <a:pt x="998" y="613"/>
                    <a:pt x="998" y="534"/>
                  </a:cubicBezTo>
                  <a:cubicBezTo>
                    <a:pt x="919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5800558" y="1303220"/>
              <a:ext cx="20203" cy="25528"/>
            </a:xfrm>
            <a:custGeom>
              <a:avLst/>
              <a:gdLst/>
              <a:ahLst/>
              <a:cxnLst/>
              <a:rect l="l" t="t" r="r" b="b"/>
              <a:pathLst>
                <a:path w="387" h="489" extrusionOk="0">
                  <a:moveTo>
                    <a:pt x="80" y="1"/>
                  </a:moveTo>
                  <a:cubicBezTo>
                    <a:pt x="1" y="1"/>
                    <a:pt x="1" y="460"/>
                    <a:pt x="1" y="460"/>
                  </a:cubicBezTo>
                  <a:cubicBezTo>
                    <a:pt x="41" y="479"/>
                    <a:pt x="82" y="488"/>
                    <a:pt x="120" y="488"/>
                  </a:cubicBezTo>
                  <a:cubicBezTo>
                    <a:pt x="224" y="488"/>
                    <a:pt x="307" y="419"/>
                    <a:pt x="307" y="307"/>
                  </a:cubicBezTo>
                  <a:cubicBezTo>
                    <a:pt x="386" y="154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5724809" y="1327182"/>
              <a:ext cx="56016" cy="41451"/>
            </a:xfrm>
            <a:custGeom>
              <a:avLst/>
              <a:gdLst/>
              <a:ahLst/>
              <a:cxnLst/>
              <a:rect l="l" t="t" r="r" b="b"/>
              <a:pathLst>
                <a:path w="1073" h="794" extrusionOk="0">
                  <a:moveTo>
                    <a:pt x="613" y="1"/>
                  </a:moveTo>
                  <a:cubicBezTo>
                    <a:pt x="460" y="74"/>
                    <a:pt x="307" y="74"/>
                    <a:pt x="154" y="154"/>
                  </a:cubicBezTo>
                  <a:cubicBezTo>
                    <a:pt x="74" y="227"/>
                    <a:pt x="1" y="380"/>
                    <a:pt x="1" y="533"/>
                  </a:cubicBezTo>
                  <a:cubicBezTo>
                    <a:pt x="56" y="708"/>
                    <a:pt x="202" y="793"/>
                    <a:pt x="367" y="793"/>
                  </a:cubicBezTo>
                  <a:cubicBezTo>
                    <a:pt x="421" y="793"/>
                    <a:pt x="477" y="784"/>
                    <a:pt x="533" y="766"/>
                  </a:cubicBezTo>
                  <a:cubicBezTo>
                    <a:pt x="687" y="766"/>
                    <a:pt x="919" y="686"/>
                    <a:pt x="993" y="460"/>
                  </a:cubicBezTo>
                  <a:cubicBezTo>
                    <a:pt x="1072" y="30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5720684" y="1299043"/>
              <a:ext cx="20151" cy="19159"/>
            </a:xfrm>
            <a:custGeom>
              <a:avLst/>
              <a:gdLst/>
              <a:ahLst/>
              <a:cxnLst/>
              <a:rect l="l" t="t" r="r" b="b"/>
              <a:pathLst>
                <a:path w="386" h="367" extrusionOk="0">
                  <a:moveTo>
                    <a:pt x="153" y="1"/>
                  </a:moveTo>
                  <a:lnTo>
                    <a:pt x="80" y="81"/>
                  </a:lnTo>
                  <a:cubicBezTo>
                    <a:pt x="0" y="154"/>
                    <a:pt x="0" y="307"/>
                    <a:pt x="80" y="307"/>
                  </a:cubicBezTo>
                  <a:cubicBezTo>
                    <a:pt x="117" y="347"/>
                    <a:pt x="173" y="367"/>
                    <a:pt x="221" y="367"/>
                  </a:cubicBezTo>
                  <a:cubicBezTo>
                    <a:pt x="268" y="367"/>
                    <a:pt x="306" y="347"/>
                    <a:pt x="306" y="307"/>
                  </a:cubicBezTo>
                  <a:cubicBezTo>
                    <a:pt x="386" y="234"/>
                    <a:pt x="386" y="154"/>
                    <a:pt x="306" y="81"/>
                  </a:cubicBez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5656733" y="1347020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307" y="153"/>
                  </a:cubicBezTo>
                  <a:cubicBezTo>
                    <a:pt x="154" y="233"/>
                    <a:pt x="80" y="386"/>
                    <a:pt x="80" y="539"/>
                  </a:cubicBezTo>
                  <a:cubicBezTo>
                    <a:pt x="1" y="766"/>
                    <a:pt x="234" y="1072"/>
                    <a:pt x="460" y="1225"/>
                  </a:cubicBezTo>
                  <a:cubicBezTo>
                    <a:pt x="613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9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93" y="0"/>
                    <a:pt x="61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5732796" y="1383146"/>
              <a:ext cx="19890" cy="22970"/>
            </a:xfrm>
            <a:custGeom>
              <a:avLst/>
              <a:gdLst/>
              <a:ahLst/>
              <a:cxnLst/>
              <a:rect l="l" t="t" r="r" b="b"/>
              <a:pathLst>
                <a:path w="381" h="440" extrusionOk="0">
                  <a:moveTo>
                    <a:pt x="154" y="0"/>
                  </a:moveTo>
                  <a:cubicBezTo>
                    <a:pt x="154" y="0"/>
                    <a:pt x="74" y="0"/>
                    <a:pt x="74" y="74"/>
                  </a:cubicBezTo>
                  <a:cubicBezTo>
                    <a:pt x="74" y="153"/>
                    <a:pt x="1" y="153"/>
                    <a:pt x="1" y="227"/>
                  </a:cubicBezTo>
                  <a:cubicBezTo>
                    <a:pt x="1" y="306"/>
                    <a:pt x="1" y="306"/>
                    <a:pt x="74" y="380"/>
                  </a:cubicBezTo>
                  <a:cubicBezTo>
                    <a:pt x="74" y="419"/>
                    <a:pt x="113" y="439"/>
                    <a:pt x="161" y="439"/>
                  </a:cubicBezTo>
                  <a:cubicBezTo>
                    <a:pt x="209" y="439"/>
                    <a:pt x="267" y="419"/>
                    <a:pt x="307" y="380"/>
                  </a:cubicBezTo>
                  <a:cubicBezTo>
                    <a:pt x="380" y="227"/>
                    <a:pt x="307" y="153"/>
                    <a:pt x="307" y="74"/>
                  </a:cubicBezTo>
                  <a:cubicBezTo>
                    <a:pt x="22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5756810" y="1253416"/>
              <a:ext cx="39989" cy="39363"/>
            </a:xfrm>
            <a:custGeom>
              <a:avLst/>
              <a:gdLst/>
              <a:ahLst/>
              <a:cxnLst/>
              <a:rect l="l" t="t" r="r" b="b"/>
              <a:pathLst>
                <a:path w="766" h="754" extrusionOk="0">
                  <a:moveTo>
                    <a:pt x="553" y="1"/>
                  </a:moveTo>
                  <a:cubicBezTo>
                    <a:pt x="475" y="1"/>
                    <a:pt x="408" y="36"/>
                    <a:pt x="306" y="36"/>
                  </a:cubicBezTo>
                  <a:cubicBezTo>
                    <a:pt x="227" y="36"/>
                    <a:pt x="227" y="110"/>
                    <a:pt x="153" y="110"/>
                  </a:cubicBezTo>
                  <a:lnTo>
                    <a:pt x="74" y="110"/>
                  </a:lnTo>
                  <a:cubicBezTo>
                    <a:pt x="0" y="189"/>
                    <a:pt x="0" y="263"/>
                    <a:pt x="0" y="342"/>
                  </a:cubicBezTo>
                  <a:cubicBezTo>
                    <a:pt x="0" y="416"/>
                    <a:pt x="0" y="495"/>
                    <a:pt x="74" y="569"/>
                  </a:cubicBezTo>
                  <a:cubicBezTo>
                    <a:pt x="132" y="681"/>
                    <a:pt x="268" y="753"/>
                    <a:pt x="397" y="753"/>
                  </a:cubicBezTo>
                  <a:cubicBezTo>
                    <a:pt x="445" y="753"/>
                    <a:pt x="491" y="743"/>
                    <a:pt x="533" y="722"/>
                  </a:cubicBezTo>
                  <a:cubicBezTo>
                    <a:pt x="686" y="648"/>
                    <a:pt x="765" y="416"/>
                    <a:pt x="765" y="263"/>
                  </a:cubicBezTo>
                  <a:cubicBezTo>
                    <a:pt x="765" y="189"/>
                    <a:pt x="686" y="110"/>
                    <a:pt x="686" y="36"/>
                  </a:cubicBezTo>
                  <a:cubicBezTo>
                    <a:pt x="635" y="10"/>
                    <a:pt x="593" y="1"/>
                    <a:pt x="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7"/>
            <p:cNvSpPr/>
            <p:nvPr/>
          </p:nvSpPr>
          <p:spPr>
            <a:xfrm>
              <a:off x="5864509" y="1268138"/>
              <a:ext cx="24014" cy="18115"/>
            </a:xfrm>
            <a:custGeom>
              <a:avLst/>
              <a:gdLst/>
              <a:ahLst/>
              <a:cxnLst/>
              <a:rect l="l" t="t" r="r" b="b"/>
              <a:pathLst>
                <a:path w="460" h="347" extrusionOk="0">
                  <a:moveTo>
                    <a:pt x="269" y="1"/>
                  </a:moveTo>
                  <a:cubicBezTo>
                    <a:pt x="231" y="1"/>
                    <a:pt x="193" y="21"/>
                    <a:pt x="153" y="60"/>
                  </a:cubicBezTo>
                  <a:cubicBezTo>
                    <a:pt x="80" y="60"/>
                    <a:pt x="80" y="60"/>
                    <a:pt x="80" y="134"/>
                  </a:cubicBezTo>
                  <a:cubicBezTo>
                    <a:pt x="0" y="134"/>
                    <a:pt x="0" y="213"/>
                    <a:pt x="0" y="213"/>
                  </a:cubicBezTo>
                  <a:lnTo>
                    <a:pt x="80" y="287"/>
                  </a:lnTo>
                  <a:cubicBezTo>
                    <a:pt x="156" y="327"/>
                    <a:pt x="213" y="347"/>
                    <a:pt x="260" y="347"/>
                  </a:cubicBezTo>
                  <a:cubicBezTo>
                    <a:pt x="308" y="347"/>
                    <a:pt x="346" y="327"/>
                    <a:pt x="386" y="287"/>
                  </a:cubicBezTo>
                  <a:cubicBezTo>
                    <a:pt x="459" y="213"/>
                    <a:pt x="459" y="60"/>
                    <a:pt x="386" y="60"/>
                  </a:cubicBezTo>
                  <a:cubicBezTo>
                    <a:pt x="346" y="21"/>
                    <a:pt x="308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7"/>
            <p:cNvSpPr/>
            <p:nvPr/>
          </p:nvSpPr>
          <p:spPr>
            <a:xfrm>
              <a:off x="5908570" y="1323058"/>
              <a:ext cx="24067" cy="2401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307" y="0"/>
                  </a:moveTo>
                  <a:cubicBezTo>
                    <a:pt x="227" y="80"/>
                    <a:pt x="1" y="459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5620973" y="1283069"/>
              <a:ext cx="59827" cy="47037"/>
            </a:xfrm>
            <a:custGeom>
              <a:avLst/>
              <a:gdLst/>
              <a:ahLst/>
              <a:cxnLst/>
              <a:rect l="l" t="t" r="r" b="b"/>
              <a:pathLst>
                <a:path w="1146" h="901" extrusionOk="0">
                  <a:moveTo>
                    <a:pt x="839" y="1"/>
                  </a:moveTo>
                  <a:cubicBezTo>
                    <a:pt x="686" y="1"/>
                    <a:pt x="459" y="80"/>
                    <a:pt x="306" y="154"/>
                  </a:cubicBezTo>
                  <a:cubicBezTo>
                    <a:pt x="227" y="154"/>
                    <a:pt x="227" y="234"/>
                    <a:pt x="153" y="234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505" y="901"/>
                  </a:cubicBezTo>
                  <a:cubicBezTo>
                    <a:pt x="611" y="901"/>
                    <a:pt x="726" y="882"/>
                    <a:pt x="839" y="846"/>
                  </a:cubicBezTo>
                  <a:cubicBezTo>
                    <a:pt x="992" y="693"/>
                    <a:pt x="1145" y="460"/>
                    <a:pt x="1072" y="154"/>
                  </a:cubicBezTo>
                  <a:cubicBezTo>
                    <a:pt x="1072" y="154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5600822" y="1368476"/>
              <a:ext cx="36178" cy="26520"/>
            </a:xfrm>
            <a:custGeom>
              <a:avLst/>
              <a:gdLst/>
              <a:ahLst/>
              <a:cxnLst/>
              <a:rect l="l" t="t" r="r" b="b"/>
              <a:pathLst>
                <a:path w="693" h="508" extrusionOk="0">
                  <a:moveTo>
                    <a:pt x="337" y="1"/>
                  </a:moveTo>
                  <a:cubicBezTo>
                    <a:pt x="279" y="1"/>
                    <a:pt x="216" y="18"/>
                    <a:pt x="154" y="48"/>
                  </a:cubicBezTo>
                  <a:lnTo>
                    <a:pt x="80" y="128"/>
                  </a:lnTo>
                  <a:cubicBezTo>
                    <a:pt x="1" y="128"/>
                    <a:pt x="1" y="281"/>
                    <a:pt x="80" y="355"/>
                  </a:cubicBezTo>
                  <a:cubicBezTo>
                    <a:pt x="154" y="434"/>
                    <a:pt x="307" y="508"/>
                    <a:pt x="386" y="508"/>
                  </a:cubicBezTo>
                  <a:cubicBezTo>
                    <a:pt x="460" y="508"/>
                    <a:pt x="539" y="508"/>
                    <a:pt x="539" y="434"/>
                  </a:cubicBezTo>
                  <a:cubicBezTo>
                    <a:pt x="692" y="355"/>
                    <a:pt x="692" y="201"/>
                    <a:pt x="539" y="128"/>
                  </a:cubicBezTo>
                  <a:cubicBezTo>
                    <a:pt x="492" y="38"/>
                    <a:pt x="420" y="1"/>
                    <a:pt x="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5724809" y="1425327"/>
              <a:ext cx="64003" cy="63272"/>
            </a:xfrm>
            <a:custGeom>
              <a:avLst/>
              <a:gdLst/>
              <a:ahLst/>
              <a:cxnLst/>
              <a:rect l="l" t="t" r="r" b="b"/>
              <a:pathLst>
                <a:path w="1226" h="1212" extrusionOk="0">
                  <a:moveTo>
                    <a:pt x="504" y="0"/>
                  </a:moveTo>
                  <a:cubicBezTo>
                    <a:pt x="439" y="0"/>
                    <a:pt x="373" y="9"/>
                    <a:pt x="307" y="31"/>
                  </a:cubicBezTo>
                  <a:cubicBezTo>
                    <a:pt x="227" y="31"/>
                    <a:pt x="154" y="110"/>
                    <a:pt x="154" y="110"/>
                  </a:cubicBezTo>
                  <a:cubicBezTo>
                    <a:pt x="1" y="184"/>
                    <a:pt x="1" y="337"/>
                    <a:pt x="1" y="416"/>
                  </a:cubicBezTo>
                  <a:lnTo>
                    <a:pt x="1" y="722"/>
                  </a:lnTo>
                  <a:cubicBezTo>
                    <a:pt x="74" y="876"/>
                    <a:pt x="227" y="1029"/>
                    <a:pt x="380" y="1102"/>
                  </a:cubicBezTo>
                  <a:cubicBezTo>
                    <a:pt x="489" y="1159"/>
                    <a:pt x="638" y="1212"/>
                    <a:pt x="770" y="1212"/>
                  </a:cubicBezTo>
                  <a:cubicBezTo>
                    <a:pt x="824" y="1212"/>
                    <a:pt x="875" y="1203"/>
                    <a:pt x="919" y="1182"/>
                  </a:cubicBezTo>
                  <a:cubicBezTo>
                    <a:pt x="1146" y="1029"/>
                    <a:pt x="1225" y="876"/>
                    <a:pt x="1225" y="643"/>
                  </a:cubicBezTo>
                  <a:cubicBezTo>
                    <a:pt x="1225" y="416"/>
                    <a:pt x="1072" y="184"/>
                    <a:pt x="919" y="110"/>
                  </a:cubicBezTo>
                  <a:cubicBezTo>
                    <a:pt x="811" y="54"/>
                    <a:pt x="662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5684872" y="1437178"/>
              <a:ext cx="27877" cy="21717"/>
            </a:xfrm>
            <a:custGeom>
              <a:avLst/>
              <a:gdLst/>
              <a:ahLst/>
              <a:cxnLst/>
              <a:rect l="l" t="t" r="r" b="b"/>
              <a:pathLst>
                <a:path w="534" h="416" extrusionOk="0">
                  <a:moveTo>
                    <a:pt x="308" y="1"/>
                  </a:moveTo>
                  <a:cubicBezTo>
                    <a:pt x="263" y="1"/>
                    <a:pt x="227" y="36"/>
                    <a:pt x="227" y="36"/>
                  </a:cubicBezTo>
                  <a:cubicBezTo>
                    <a:pt x="74" y="36"/>
                    <a:pt x="1" y="189"/>
                    <a:pt x="1" y="263"/>
                  </a:cubicBezTo>
                  <a:cubicBezTo>
                    <a:pt x="1" y="342"/>
                    <a:pt x="74" y="342"/>
                    <a:pt x="154" y="416"/>
                  </a:cubicBezTo>
                  <a:cubicBezTo>
                    <a:pt x="227" y="416"/>
                    <a:pt x="380" y="416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1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5629482" y="1425327"/>
              <a:ext cx="39467" cy="34455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lnTo>
                    <a:pt x="330" y="10"/>
                  </a:lnTo>
                  <a:cubicBezTo>
                    <a:pt x="351" y="29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337"/>
                  </a:lnTo>
                  <a:cubicBezTo>
                    <a:pt x="1" y="468"/>
                    <a:pt x="159" y="659"/>
                    <a:pt x="353" y="659"/>
                  </a:cubicBezTo>
                  <a:cubicBezTo>
                    <a:pt x="385" y="659"/>
                    <a:pt x="417" y="654"/>
                    <a:pt x="449" y="643"/>
                  </a:cubicBezTo>
                  <a:cubicBezTo>
                    <a:pt x="602" y="569"/>
                    <a:pt x="75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5812722" y="1431070"/>
              <a:ext cx="43852" cy="41555"/>
            </a:xfrm>
            <a:custGeom>
              <a:avLst/>
              <a:gdLst/>
              <a:ahLst/>
              <a:cxnLst/>
              <a:rect l="l" t="t" r="r" b="b"/>
              <a:pathLst>
                <a:path w="840" h="796" extrusionOk="0">
                  <a:moveTo>
                    <a:pt x="533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153" y="686"/>
                  </a:cubicBezTo>
                  <a:cubicBezTo>
                    <a:pt x="206" y="742"/>
                    <a:pt x="338" y="796"/>
                    <a:pt x="465" y="796"/>
                  </a:cubicBezTo>
                  <a:cubicBezTo>
                    <a:pt x="517" y="796"/>
                    <a:pt x="568" y="787"/>
                    <a:pt x="613" y="766"/>
                  </a:cubicBezTo>
                  <a:cubicBezTo>
                    <a:pt x="766" y="686"/>
                    <a:pt x="839" y="533"/>
                    <a:pt x="839" y="306"/>
                  </a:cubicBezTo>
                  <a:cubicBezTo>
                    <a:pt x="839" y="227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5572997" y="1400060"/>
              <a:ext cx="48029" cy="38005"/>
            </a:xfrm>
            <a:custGeom>
              <a:avLst/>
              <a:gdLst/>
              <a:ahLst/>
              <a:cxnLst/>
              <a:rect l="l" t="t" r="r" b="b"/>
              <a:pathLst>
                <a:path w="920" h="728" extrusionOk="0">
                  <a:moveTo>
                    <a:pt x="467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15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304" y="708"/>
                    <a:pt x="381" y="727"/>
                    <a:pt x="457" y="727"/>
                  </a:cubicBezTo>
                  <a:cubicBezTo>
                    <a:pt x="534" y="727"/>
                    <a:pt x="610" y="708"/>
                    <a:pt x="687" y="668"/>
                  </a:cubicBezTo>
                  <a:cubicBezTo>
                    <a:pt x="766" y="594"/>
                    <a:pt x="919" y="441"/>
                    <a:pt x="840" y="362"/>
                  </a:cubicBezTo>
                  <a:cubicBezTo>
                    <a:pt x="840" y="209"/>
                    <a:pt x="766" y="135"/>
                    <a:pt x="687" y="56"/>
                  </a:cubicBezTo>
                  <a:cubicBezTo>
                    <a:pt x="610" y="19"/>
                    <a:pt x="534" y="0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5868633" y="1453883"/>
              <a:ext cx="19107" cy="14774"/>
            </a:xfrm>
            <a:custGeom>
              <a:avLst/>
              <a:gdLst/>
              <a:ahLst/>
              <a:cxnLst/>
              <a:rect l="l" t="t" r="r" b="b"/>
              <a:pathLst>
                <a:path w="366" h="283" extrusionOk="0">
                  <a:moveTo>
                    <a:pt x="204" y="0"/>
                  </a:moveTo>
                  <a:cubicBezTo>
                    <a:pt x="186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8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66" y="112"/>
                    <a:pt x="279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5668897" y="1471946"/>
              <a:ext cx="43852" cy="34925"/>
            </a:xfrm>
            <a:custGeom>
              <a:avLst/>
              <a:gdLst/>
              <a:ahLst/>
              <a:cxnLst/>
              <a:rect l="l" t="t" r="r" b="b"/>
              <a:pathLst>
                <a:path w="840" h="669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136"/>
                    <a:pt x="1" y="209"/>
                    <a:pt x="74" y="362"/>
                  </a:cubicBezTo>
                  <a:cubicBezTo>
                    <a:pt x="74" y="442"/>
                    <a:pt x="227" y="515"/>
                    <a:pt x="307" y="595"/>
                  </a:cubicBezTo>
                  <a:cubicBezTo>
                    <a:pt x="380" y="668"/>
                    <a:pt x="533" y="668"/>
                    <a:pt x="686" y="668"/>
                  </a:cubicBezTo>
                  <a:cubicBezTo>
                    <a:pt x="686" y="668"/>
                    <a:pt x="686" y="595"/>
                    <a:pt x="766" y="595"/>
                  </a:cubicBezTo>
                  <a:lnTo>
                    <a:pt x="766" y="515"/>
                  </a:lnTo>
                  <a:cubicBezTo>
                    <a:pt x="839" y="362"/>
                    <a:pt x="766" y="289"/>
                    <a:pt x="686" y="209"/>
                  </a:cubicBezTo>
                  <a:cubicBezTo>
                    <a:pt x="613" y="56"/>
                    <a:pt x="380" y="56"/>
                    <a:pt x="227" y="56"/>
                  </a:cubicBez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5597011" y="1469388"/>
              <a:ext cx="59775" cy="52466"/>
            </a:xfrm>
            <a:custGeom>
              <a:avLst/>
              <a:gdLst/>
              <a:ahLst/>
              <a:cxnLst/>
              <a:rect l="l" t="t" r="r" b="b"/>
              <a:pathLst>
                <a:path w="1145" h="1005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74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36" y="987"/>
                    <a:pt x="631" y="1005"/>
                    <a:pt x="726" y="1005"/>
                  </a:cubicBezTo>
                  <a:cubicBezTo>
                    <a:pt x="820" y="1005"/>
                    <a:pt x="915" y="987"/>
                    <a:pt x="992" y="950"/>
                  </a:cubicBezTo>
                  <a:cubicBezTo>
                    <a:pt x="1145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2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5584847" y="1453205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77" y="0"/>
                  </a:moveTo>
                  <a:cubicBezTo>
                    <a:pt x="162" y="0"/>
                    <a:pt x="154" y="9"/>
                    <a:pt x="154" y="35"/>
                  </a:cubicBezTo>
                  <a:cubicBezTo>
                    <a:pt x="80" y="35"/>
                    <a:pt x="0" y="109"/>
                    <a:pt x="0" y="188"/>
                  </a:cubicBezTo>
                  <a:cubicBezTo>
                    <a:pt x="0" y="262"/>
                    <a:pt x="80" y="342"/>
                    <a:pt x="233" y="342"/>
                  </a:cubicBezTo>
                  <a:cubicBezTo>
                    <a:pt x="307" y="262"/>
                    <a:pt x="386" y="109"/>
                    <a:pt x="307" y="35"/>
                  </a:cubicBezTo>
                  <a:cubicBezTo>
                    <a:pt x="258" y="35"/>
                    <a:pt x="206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5736659" y="1499876"/>
              <a:ext cx="39989" cy="37588"/>
            </a:xfrm>
            <a:custGeom>
              <a:avLst/>
              <a:gdLst/>
              <a:ahLst/>
              <a:cxnLst/>
              <a:rect l="l" t="t" r="r" b="b"/>
              <a:pathLst>
                <a:path w="766" h="720" extrusionOk="0">
                  <a:moveTo>
                    <a:pt x="537" y="0"/>
                  </a:moveTo>
                  <a:cubicBezTo>
                    <a:pt x="479" y="0"/>
                    <a:pt x="423" y="20"/>
                    <a:pt x="386" y="60"/>
                  </a:cubicBezTo>
                  <a:cubicBezTo>
                    <a:pt x="306" y="60"/>
                    <a:pt x="233" y="60"/>
                    <a:pt x="153" y="133"/>
                  </a:cubicBezTo>
                  <a:cubicBezTo>
                    <a:pt x="80" y="133"/>
                    <a:pt x="80" y="213"/>
                    <a:pt x="80" y="286"/>
                  </a:cubicBezTo>
                  <a:cubicBezTo>
                    <a:pt x="0" y="366"/>
                    <a:pt x="80" y="519"/>
                    <a:pt x="153" y="592"/>
                  </a:cubicBezTo>
                  <a:cubicBezTo>
                    <a:pt x="200" y="683"/>
                    <a:pt x="299" y="720"/>
                    <a:pt x="388" y="720"/>
                  </a:cubicBezTo>
                  <a:cubicBezTo>
                    <a:pt x="449" y="720"/>
                    <a:pt x="507" y="702"/>
                    <a:pt x="539" y="672"/>
                  </a:cubicBezTo>
                  <a:cubicBezTo>
                    <a:pt x="692" y="592"/>
                    <a:pt x="766" y="439"/>
                    <a:pt x="766" y="286"/>
                  </a:cubicBezTo>
                  <a:cubicBezTo>
                    <a:pt x="766" y="213"/>
                    <a:pt x="766" y="133"/>
                    <a:pt x="692" y="60"/>
                  </a:cubicBezTo>
                  <a:cubicBezTo>
                    <a:pt x="652" y="20"/>
                    <a:pt x="594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5808546" y="1489226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154" y="490"/>
                    <a:pt x="233" y="570"/>
                  </a:cubicBezTo>
                  <a:cubicBezTo>
                    <a:pt x="307" y="570"/>
                    <a:pt x="460" y="643"/>
                    <a:pt x="540" y="643"/>
                  </a:cubicBezTo>
                  <a:cubicBezTo>
                    <a:pt x="693" y="570"/>
                    <a:pt x="766" y="490"/>
                    <a:pt x="766" y="417"/>
                  </a:cubicBezTo>
                  <a:cubicBezTo>
                    <a:pt x="766" y="337"/>
                    <a:pt x="693" y="337"/>
                    <a:pt x="693" y="264"/>
                  </a:cubicBezTo>
                  <a:cubicBezTo>
                    <a:pt x="613" y="184"/>
                    <a:pt x="540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5912433" y="1442868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153" y="80"/>
                    <a:pt x="0" y="233"/>
                    <a:pt x="80" y="307"/>
                  </a:cubicBezTo>
                  <a:cubicBezTo>
                    <a:pt x="134" y="419"/>
                    <a:pt x="230" y="491"/>
                    <a:pt x="309" y="491"/>
                  </a:cubicBezTo>
                  <a:cubicBezTo>
                    <a:pt x="338" y="491"/>
                    <a:pt x="365" y="481"/>
                    <a:pt x="386" y="460"/>
                  </a:cubicBezTo>
                  <a:cubicBezTo>
                    <a:pt x="460" y="460"/>
                    <a:pt x="53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5872497" y="1483849"/>
              <a:ext cx="28138" cy="22031"/>
            </a:xfrm>
            <a:custGeom>
              <a:avLst/>
              <a:gdLst/>
              <a:ahLst/>
              <a:cxnLst/>
              <a:rect l="l" t="t" r="r" b="b"/>
              <a:pathLst>
                <a:path w="539" h="422" extrusionOk="0">
                  <a:moveTo>
                    <a:pt x="346" y="1"/>
                  </a:moveTo>
                  <a:cubicBezTo>
                    <a:pt x="308" y="1"/>
                    <a:pt x="270" y="21"/>
                    <a:pt x="233" y="61"/>
                  </a:cubicBezTo>
                  <a:cubicBezTo>
                    <a:pt x="153" y="61"/>
                    <a:pt x="153" y="134"/>
                    <a:pt x="80" y="214"/>
                  </a:cubicBezTo>
                  <a:cubicBezTo>
                    <a:pt x="80" y="214"/>
                    <a:pt x="0" y="287"/>
                    <a:pt x="80" y="367"/>
                  </a:cubicBezTo>
                  <a:lnTo>
                    <a:pt x="153" y="367"/>
                  </a:lnTo>
                  <a:cubicBezTo>
                    <a:pt x="193" y="403"/>
                    <a:pt x="251" y="422"/>
                    <a:pt x="309" y="422"/>
                  </a:cubicBezTo>
                  <a:cubicBezTo>
                    <a:pt x="366" y="422"/>
                    <a:pt x="423" y="403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3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5668897" y="1243132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227" y="1"/>
                  </a:moveTo>
                  <a:cubicBezTo>
                    <a:pt x="227" y="1"/>
                    <a:pt x="74" y="1"/>
                    <a:pt x="74" y="80"/>
                  </a:cubicBezTo>
                  <a:lnTo>
                    <a:pt x="1" y="80"/>
                  </a:lnTo>
                  <a:lnTo>
                    <a:pt x="1" y="233"/>
                  </a:lnTo>
                  <a:lnTo>
                    <a:pt x="307" y="233"/>
                  </a:lnTo>
                  <a:cubicBezTo>
                    <a:pt x="380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5584847" y="1311207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233" y="1"/>
                  </a:moveTo>
                  <a:cubicBezTo>
                    <a:pt x="154" y="74"/>
                    <a:pt x="80" y="74"/>
                    <a:pt x="80" y="154"/>
                  </a:cubicBezTo>
                  <a:cubicBezTo>
                    <a:pt x="0" y="227"/>
                    <a:pt x="80" y="307"/>
                    <a:pt x="154" y="380"/>
                  </a:cubicBezTo>
                  <a:cubicBezTo>
                    <a:pt x="233" y="380"/>
                    <a:pt x="307" y="380"/>
                    <a:pt x="307" y="307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5836684" y="1231333"/>
              <a:ext cx="19890" cy="16027"/>
            </a:xfrm>
            <a:custGeom>
              <a:avLst/>
              <a:gdLst/>
              <a:ahLst/>
              <a:cxnLst/>
              <a:rect l="l" t="t" r="r" b="b"/>
              <a:pathLst>
                <a:path w="381" h="307" extrusionOk="0">
                  <a:moveTo>
                    <a:pt x="74" y="0"/>
                  </a:moveTo>
                  <a:cubicBezTo>
                    <a:pt x="74" y="74"/>
                    <a:pt x="1" y="74"/>
                    <a:pt x="1" y="153"/>
                  </a:cubicBezTo>
                  <a:cubicBezTo>
                    <a:pt x="1" y="227"/>
                    <a:pt x="74" y="306"/>
                    <a:pt x="154" y="306"/>
                  </a:cubicBezTo>
                  <a:cubicBezTo>
                    <a:pt x="227" y="306"/>
                    <a:pt x="307" y="306"/>
                    <a:pt x="380" y="22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5944383" y="1351144"/>
              <a:ext cx="16027" cy="18533"/>
            </a:xfrm>
            <a:custGeom>
              <a:avLst/>
              <a:gdLst/>
              <a:ahLst/>
              <a:cxnLst/>
              <a:rect l="l" t="t" r="r" b="b"/>
              <a:pathLst>
                <a:path w="307" h="355" extrusionOk="0">
                  <a:moveTo>
                    <a:pt x="154" y="1"/>
                  </a:moveTo>
                  <a:lnTo>
                    <a:pt x="1" y="154"/>
                  </a:lnTo>
                  <a:lnTo>
                    <a:pt x="1" y="307"/>
                  </a:lnTo>
                  <a:cubicBezTo>
                    <a:pt x="33" y="337"/>
                    <a:pt x="78" y="355"/>
                    <a:pt x="120" y="355"/>
                  </a:cubicBezTo>
                  <a:cubicBezTo>
                    <a:pt x="180" y="355"/>
                    <a:pt x="233" y="318"/>
                    <a:pt x="233" y="227"/>
                  </a:cubicBezTo>
                  <a:cubicBezTo>
                    <a:pt x="307" y="15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5864509" y="1180277"/>
              <a:ext cx="32002" cy="51109"/>
            </a:xfrm>
            <a:custGeom>
              <a:avLst/>
              <a:gdLst/>
              <a:ahLst/>
              <a:cxnLst/>
              <a:rect l="l" t="t" r="r" b="b"/>
              <a:pathLst>
                <a:path w="613" h="979" extrusionOk="0">
                  <a:moveTo>
                    <a:pt x="432" y="0"/>
                  </a:moveTo>
                  <a:cubicBezTo>
                    <a:pt x="404" y="0"/>
                    <a:pt x="386" y="20"/>
                    <a:pt x="386" y="60"/>
                  </a:cubicBezTo>
                  <a:cubicBezTo>
                    <a:pt x="233" y="286"/>
                    <a:pt x="80" y="592"/>
                    <a:pt x="80" y="825"/>
                  </a:cubicBezTo>
                  <a:cubicBezTo>
                    <a:pt x="0" y="899"/>
                    <a:pt x="80" y="978"/>
                    <a:pt x="153" y="978"/>
                  </a:cubicBezTo>
                  <a:cubicBezTo>
                    <a:pt x="233" y="978"/>
                    <a:pt x="233" y="978"/>
                    <a:pt x="233" y="899"/>
                  </a:cubicBezTo>
                  <a:cubicBezTo>
                    <a:pt x="306" y="672"/>
                    <a:pt x="459" y="439"/>
                    <a:pt x="539" y="213"/>
                  </a:cubicBezTo>
                  <a:cubicBezTo>
                    <a:pt x="612" y="133"/>
                    <a:pt x="539" y="60"/>
                    <a:pt x="539" y="60"/>
                  </a:cubicBezTo>
                  <a:cubicBezTo>
                    <a:pt x="499" y="20"/>
                    <a:pt x="461" y="0"/>
                    <a:pt x="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5912433" y="1359131"/>
              <a:ext cx="20203" cy="24067"/>
            </a:xfrm>
            <a:custGeom>
              <a:avLst/>
              <a:gdLst/>
              <a:ahLst/>
              <a:cxnLst/>
              <a:rect l="l" t="t" r="r" b="b"/>
              <a:pathLst>
                <a:path w="387" h="461" extrusionOk="0">
                  <a:moveTo>
                    <a:pt x="80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153" y="460"/>
                  </a:lnTo>
                  <a:lnTo>
                    <a:pt x="306" y="460"/>
                  </a:lnTo>
                  <a:cubicBezTo>
                    <a:pt x="386" y="460"/>
                    <a:pt x="386" y="380"/>
                    <a:pt x="386" y="307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7"/>
            <p:cNvSpPr/>
            <p:nvPr/>
          </p:nvSpPr>
          <p:spPr>
            <a:xfrm>
              <a:off x="5848535" y="1455032"/>
              <a:ext cx="20151" cy="51840"/>
            </a:xfrm>
            <a:custGeom>
              <a:avLst/>
              <a:gdLst/>
              <a:ahLst/>
              <a:cxnLst/>
              <a:rect l="l" t="t" r="r" b="b"/>
              <a:pathLst>
                <a:path w="386" h="993" extrusionOk="0">
                  <a:moveTo>
                    <a:pt x="153" y="0"/>
                  </a:moveTo>
                  <a:cubicBezTo>
                    <a:pt x="80" y="0"/>
                    <a:pt x="0" y="74"/>
                    <a:pt x="80" y="153"/>
                  </a:cubicBezTo>
                  <a:lnTo>
                    <a:pt x="153" y="839"/>
                  </a:lnTo>
                  <a:cubicBezTo>
                    <a:pt x="153" y="919"/>
                    <a:pt x="233" y="992"/>
                    <a:pt x="233" y="992"/>
                  </a:cubicBezTo>
                  <a:cubicBezTo>
                    <a:pt x="306" y="992"/>
                    <a:pt x="386" y="919"/>
                    <a:pt x="386" y="839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7"/>
            <p:cNvSpPr/>
            <p:nvPr/>
          </p:nvSpPr>
          <p:spPr>
            <a:xfrm>
              <a:off x="5752634" y="1439057"/>
              <a:ext cx="20203" cy="35813"/>
            </a:xfrm>
            <a:custGeom>
              <a:avLst/>
              <a:gdLst/>
              <a:ahLst/>
              <a:cxnLst/>
              <a:rect l="l" t="t" r="r" b="b"/>
              <a:pathLst>
                <a:path w="387" h="686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80" y="533"/>
                  </a:lnTo>
                  <a:cubicBezTo>
                    <a:pt x="0" y="613"/>
                    <a:pt x="80" y="613"/>
                    <a:pt x="154" y="686"/>
                  </a:cubicBezTo>
                  <a:cubicBezTo>
                    <a:pt x="233" y="686"/>
                    <a:pt x="233" y="613"/>
                    <a:pt x="233" y="533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5628960" y="1370982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612" y="0"/>
                  </a:moveTo>
                  <a:cubicBezTo>
                    <a:pt x="380" y="80"/>
                    <a:pt x="153" y="307"/>
                    <a:pt x="74" y="539"/>
                  </a:cubicBezTo>
                  <a:cubicBezTo>
                    <a:pt x="0" y="539"/>
                    <a:pt x="0" y="613"/>
                    <a:pt x="74" y="692"/>
                  </a:cubicBezTo>
                  <a:lnTo>
                    <a:pt x="153" y="692"/>
                  </a:lnTo>
                  <a:cubicBezTo>
                    <a:pt x="153" y="692"/>
                    <a:pt x="227" y="692"/>
                    <a:pt x="227" y="613"/>
                  </a:cubicBezTo>
                  <a:cubicBezTo>
                    <a:pt x="306" y="460"/>
                    <a:pt x="459" y="307"/>
                    <a:pt x="686" y="233"/>
                  </a:cubicBezTo>
                  <a:cubicBezTo>
                    <a:pt x="766" y="153"/>
                    <a:pt x="766" y="80"/>
                    <a:pt x="686" y="80"/>
                  </a:cubicBezTo>
                  <a:cubicBezTo>
                    <a:pt x="686" y="0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5712697" y="1157568"/>
              <a:ext cx="32002" cy="49856"/>
            </a:xfrm>
            <a:custGeom>
              <a:avLst/>
              <a:gdLst/>
              <a:ahLst/>
              <a:cxnLst/>
              <a:rect l="l" t="t" r="r" b="b"/>
              <a:pathLst>
                <a:path w="613" h="95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80" y="36"/>
                    <a:pt x="0" y="109"/>
                    <a:pt x="80" y="189"/>
                  </a:cubicBezTo>
                  <a:cubicBezTo>
                    <a:pt x="233" y="415"/>
                    <a:pt x="306" y="648"/>
                    <a:pt x="386" y="874"/>
                  </a:cubicBezTo>
                  <a:cubicBezTo>
                    <a:pt x="386" y="954"/>
                    <a:pt x="459" y="954"/>
                    <a:pt x="459" y="954"/>
                  </a:cubicBezTo>
                  <a:lnTo>
                    <a:pt x="539" y="954"/>
                  </a:lnTo>
                  <a:cubicBezTo>
                    <a:pt x="612" y="954"/>
                    <a:pt x="612" y="874"/>
                    <a:pt x="612" y="874"/>
                  </a:cubicBezTo>
                  <a:cubicBezTo>
                    <a:pt x="539" y="568"/>
                    <a:pt x="386" y="262"/>
                    <a:pt x="233" y="36"/>
                  </a:cubicBez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5600822" y="1211182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80"/>
                    <a:pt x="80" y="154"/>
                    <a:pt x="80" y="233"/>
                  </a:cubicBezTo>
                  <a:cubicBezTo>
                    <a:pt x="233" y="307"/>
                    <a:pt x="307" y="386"/>
                    <a:pt x="386" y="539"/>
                  </a:cubicBezTo>
                  <a:cubicBezTo>
                    <a:pt x="460" y="539"/>
                    <a:pt x="460" y="613"/>
                    <a:pt x="539" y="613"/>
                  </a:cubicBezTo>
                  <a:lnTo>
                    <a:pt x="539" y="539"/>
                  </a:lnTo>
                  <a:cubicBezTo>
                    <a:pt x="613" y="539"/>
                    <a:pt x="613" y="460"/>
                    <a:pt x="613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5509098" y="1323058"/>
              <a:ext cx="39989" cy="12164"/>
            </a:xfrm>
            <a:custGeom>
              <a:avLst/>
              <a:gdLst/>
              <a:ahLst/>
              <a:cxnLst/>
              <a:rect l="l" t="t" r="r" b="b"/>
              <a:pathLst>
                <a:path w="766" h="233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cubicBezTo>
                    <a:pt x="1" y="153"/>
                    <a:pt x="74" y="233"/>
                    <a:pt x="154" y="233"/>
                  </a:cubicBezTo>
                  <a:lnTo>
                    <a:pt x="686" y="233"/>
                  </a:lnTo>
                  <a:cubicBezTo>
                    <a:pt x="766" y="233"/>
                    <a:pt x="766" y="153"/>
                    <a:pt x="766" y="80"/>
                  </a:cubicBezTo>
                  <a:cubicBezTo>
                    <a:pt x="766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5536923" y="14253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337"/>
                    <a:pt x="0" y="490"/>
                  </a:cubicBezTo>
                  <a:cubicBezTo>
                    <a:pt x="0" y="490"/>
                    <a:pt x="80" y="569"/>
                    <a:pt x="153" y="569"/>
                  </a:cubicBezTo>
                  <a:lnTo>
                    <a:pt x="233" y="490"/>
                  </a:lnTo>
                  <a:cubicBezTo>
                    <a:pt x="233" y="337"/>
                    <a:pt x="233" y="263"/>
                    <a:pt x="306" y="110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5640759" y="1498832"/>
              <a:ext cx="20203" cy="28138"/>
            </a:xfrm>
            <a:custGeom>
              <a:avLst/>
              <a:gdLst/>
              <a:ahLst/>
              <a:cxnLst/>
              <a:rect l="l" t="t" r="r" b="b"/>
              <a:pathLst>
                <a:path w="387" h="539" extrusionOk="0">
                  <a:moveTo>
                    <a:pt x="15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539"/>
                    <a:pt x="80" y="539"/>
                  </a:cubicBezTo>
                  <a:cubicBezTo>
                    <a:pt x="154" y="539"/>
                    <a:pt x="154" y="459"/>
                    <a:pt x="233" y="386"/>
                  </a:cubicBezTo>
                  <a:cubicBezTo>
                    <a:pt x="233" y="306"/>
                    <a:pt x="233" y="233"/>
                    <a:pt x="307" y="153"/>
                  </a:cubicBezTo>
                  <a:cubicBezTo>
                    <a:pt x="386" y="153"/>
                    <a:pt x="386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5680748" y="1539813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55" y="0"/>
                  </a:moveTo>
                  <a:cubicBezTo>
                    <a:pt x="326" y="0"/>
                    <a:pt x="306" y="20"/>
                    <a:pt x="306" y="60"/>
                  </a:cubicBezTo>
                  <a:cubicBezTo>
                    <a:pt x="153" y="133"/>
                    <a:pt x="80" y="286"/>
                    <a:pt x="0" y="519"/>
                  </a:cubicBezTo>
                  <a:cubicBezTo>
                    <a:pt x="0" y="519"/>
                    <a:pt x="0" y="593"/>
                    <a:pt x="80" y="593"/>
                  </a:cubicBezTo>
                  <a:cubicBezTo>
                    <a:pt x="153" y="593"/>
                    <a:pt x="233" y="593"/>
                    <a:pt x="233" y="519"/>
                  </a:cubicBezTo>
                  <a:cubicBezTo>
                    <a:pt x="233" y="440"/>
                    <a:pt x="306" y="286"/>
                    <a:pt x="459" y="213"/>
                  </a:cubicBezTo>
                  <a:lnTo>
                    <a:pt x="459" y="60"/>
                  </a:lnTo>
                  <a:cubicBezTo>
                    <a:pt x="422" y="20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5784583" y="1546756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92"/>
                  </a:lnTo>
                  <a:cubicBezTo>
                    <a:pt x="233" y="766"/>
                    <a:pt x="307" y="766"/>
                    <a:pt x="307" y="766"/>
                  </a:cubicBezTo>
                  <a:lnTo>
                    <a:pt x="386" y="766"/>
                  </a:lnTo>
                  <a:cubicBezTo>
                    <a:pt x="460" y="766"/>
                    <a:pt x="460" y="692"/>
                    <a:pt x="460" y="613"/>
                  </a:cubicBezTo>
                  <a:lnTo>
                    <a:pt x="233" y="80"/>
                  </a:ln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5948559" y="1466830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74" y="1"/>
                  </a:moveTo>
                  <a:cubicBezTo>
                    <a:pt x="0" y="1"/>
                    <a:pt x="0" y="81"/>
                    <a:pt x="0" y="154"/>
                  </a:cubicBezTo>
                  <a:cubicBezTo>
                    <a:pt x="0" y="234"/>
                    <a:pt x="0" y="387"/>
                    <a:pt x="74" y="460"/>
                  </a:cubicBezTo>
                  <a:cubicBezTo>
                    <a:pt x="74" y="540"/>
                    <a:pt x="74" y="540"/>
                    <a:pt x="153" y="540"/>
                  </a:cubicBezTo>
                  <a:lnTo>
                    <a:pt x="227" y="540"/>
                  </a:lnTo>
                  <a:cubicBezTo>
                    <a:pt x="227" y="540"/>
                    <a:pt x="306" y="460"/>
                    <a:pt x="227" y="387"/>
                  </a:cubicBezTo>
                  <a:lnTo>
                    <a:pt x="227" y="81"/>
                  </a:lnTo>
                  <a:cubicBezTo>
                    <a:pt x="227" y="8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5984320" y="1283069"/>
              <a:ext cx="40041" cy="24067"/>
            </a:xfrm>
            <a:custGeom>
              <a:avLst/>
              <a:gdLst/>
              <a:ahLst/>
              <a:cxnLst/>
              <a:rect l="l" t="t" r="r" b="b"/>
              <a:pathLst>
                <a:path w="767" h="461" extrusionOk="0">
                  <a:moveTo>
                    <a:pt x="540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87"/>
                  </a:cubicBezTo>
                  <a:cubicBezTo>
                    <a:pt x="80" y="460"/>
                    <a:pt x="154" y="460"/>
                    <a:pt x="154" y="460"/>
                  </a:cubicBezTo>
                  <a:lnTo>
                    <a:pt x="233" y="460"/>
                  </a:lnTo>
                  <a:lnTo>
                    <a:pt x="693" y="234"/>
                  </a:lnTo>
                  <a:cubicBezTo>
                    <a:pt x="693" y="234"/>
                    <a:pt x="766" y="154"/>
                    <a:pt x="693" y="80"/>
                  </a:cubicBezTo>
                  <a:cubicBezTo>
                    <a:pt x="693" y="1"/>
                    <a:pt x="613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597252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4" y="74"/>
                    <a:pt x="0" y="74"/>
                    <a:pt x="0" y="153"/>
                  </a:cubicBezTo>
                  <a:cubicBezTo>
                    <a:pt x="74" y="227"/>
                    <a:pt x="74" y="306"/>
                    <a:pt x="0" y="306"/>
                  </a:cubicBezTo>
                  <a:cubicBezTo>
                    <a:pt x="0" y="380"/>
                    <a:pt x="0" y="459"/>
                    <a:pt x="74" y="459"/>
                  </a:cubicBezTo>
                  <a:cubicBezTo>
                    <a:pt x="74" y="533"/>
                    <a:pt x="74" y="533"/>
                    <a:pt x="153" y="533"/>
                  </a:cubicBezTo>
                  <a:lnTo>
                    <a:pt x="227" y="459"/>
                  </a:lnTo>
                  <a:cubicBezTo>
                    <a:pt x="227" y="306"/>
                    <a:pt x="306" y="227"/>
                    <a:pt x="227" y="153"/>
                  </a:cubicBezTo>
                  <a:cubicBezTo>
                    <a:pt x="227" y="74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5792571" y="1099307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233" y="1"/>
                  </a:moveTo>
                  <a:cubicBezTo>
                    <a:pt x="154" y="1"/>
                    <a:pt x="80" y="1"/>
                    <a:pt x="80" y="80"/>
                  </a:cubicBezTo>
                  <a:lnTo>
                    <a:pt x="1" y="387"/>
                  </a:lnTo>
                  <a:cubicBezTo>
                    <a:pt x="1" y="460"/>
                    <a:pt x="80" y="540"/>
                    <a:pt x="154" y="540"/>
                  </a:cubicBezTo>
                  <a:cubicBezTo>
                    <a:pt x="233" y="540"/>
                    <a:pt x="233" y="460"/>
                    <a:pt x="233" y="460"/>
                  </a:cubicBezTo>
                  <a:lnTo>
                    <a:pt x="307" y="154"/>
                  </a:lnTo>
                  <a:cubicBezTo>
                    <a:pt x="307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5780772" y="1287245"/>
              <a:ext cx="19838" cy="27877"/>
            </a:xfrm>
            <a:custGeom>
              <a:avLst/>
              <a:gdLst/>
              <a:ahLst/>
              <a:cxnLst/>
              <a:rect l="l" t="t" r="r" b="b"/>
              <a:pathLst>
                <a:path w="380" h="53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lnTo>
                    <a:pt x="0" y="380"/>
                  </a:lnTo>
                  <a:cubicBezTo>
                    <a:pt x="0" y="380"/>
                    <a:pt x="74" y="460"/>
                    <a:pt x="74" y="533"/>
                  </a:cubicBezTo>
                  <a:lnTo>
                    <a:pt x="153" y="533"/>
                  </a:lnTo>
                  <a:lnTo>
                    <a:pt x="227" y="460"/>
                  </a:lnTo>
                  <a:lnTo>
                    <a:pt x="380" y="154"/>
                  </a:lnTo>
                  <a:cubicBezTo>
                    <a:pt x="380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5812722" y="134315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154"/>
                    <a:pt x="74" y="227"/>
                    <a:pt x="74" y="227"/>
                  </a:cubicBezTo>
                  <a:cubicBezTo>
                    <a:pt x="306" y="307"/>
                    <a:pt x="460" y="460"/>
                    <a:pt x="533" y="613"/>
                  </a:cubicBezTo>
                  <a:lnTo>
                    <a:pt x="766" y="613"/>
                  </a:lnTo>
                  <a:lnTo>
                    <a:pt x="766" y="380"/>
                  </a:lnTo>
                  <a:cubicBezTo>
                    <a:pt x="533" y="227"/>
                    <a:pt x="380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5708834" y="1336161"/>
              <a:ext cx="16027" cy="23022"/>
            </a:xfrm>
            <a:custGeom>
              <a:avLst/>
              <a:gdLst/>
              <a:ahLst/>
              <a:cxnLst/>
              <a:rect l="l" t="t" r="r" b="b"/>
              <a:pathLst>
                <a:path w="307" h="441" extrusionOk="0">
                  <a:moveTo>
                    <a:pt x="123" y="0"/>
                  </a:moveTo>
                  <a:cubicBezTo>
                    <a:pt x="94" y="0"/>
                    <a:pt x="74" y="18"/>
                    <a:pt x="74" y="55"/>
                  </a:cubicBezTo>
                  <a:cubicBezTo>
                    <a:pt x="1" y="55"/>
                    <a:pt x="1" y="135"/>
                    <a:pt x="1" y="135"/>
                  </a:cubicBezTo>
                  <a:lnTo>
                    <a:pt x="74" y="361"/>
                  </a:lnTo>
                  <a:cubicBezTo>
                    <a:pt x="154" y="441"/>
                    <a:pt x="154" y="441"/>
                    <a:pt x="227" y="441"/>
                  </a:cubicBezTo>
                  <a:cubicBezTo>
                    <a:pt x="307" y="361"/>
                    <a:pt x="307" y="361"/>
                    <a:pt x="307" y="288"/>
                  </a:cubicBezTo>
                  <a:lnTo>
                    <a:pt x="227" y="55"/>
                  </a:lnTo>
                  <a:cubicBezTo>
                    <a:pt x="191" y="18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5640759" y="1111471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5520948" y="1223346"/>
              <a:ext cx="28138" cy="32002"/>
            </a:xfrm>
            <a:custGeom>
              <a:avLst/>
              <a:gdLst/>
              <a:ahLst/>
              <a:cxnLst/>
              <a:rect l="l" t="t" r="r" b="b"/>
              <a:pathLst>
                <a:path w="539" h="61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306"/>
                    <a:pt x="233" y="459"/>
                    <a:pt x="306" y="533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539" y="612"/>
                    <a:pt x="539" y="533"/>
                    <a:pt x="539" y="459"/>
                  </a:cubicBezTo>
                  <a:cubicBezTo>
                    <a:pt x="459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5568872" y="1466830"/>
              <a:ext cx="28191" cy="32054"/>
            </a:xfrm>
            <a:custGeom>
              <a:avLst/>
              <a:gdLst/>
              <a:ahLst/>
              <a:cxnLst/>
              <a:rect l="l" t="t" r="r" b="b"/>
              <a:pathLst>
                <a:path w="540" h="614" extrusionOk="0">
                  <a:moveTo>
                    <a:pt x="386" y="1"/>
                  </a:moveTo>
                  <a:lnTo>
                    <a:pt x="80" y="387"/>
                  </a:lnTo>
                  <a:cubicBezTo>
                    <a:pt x="0" y="460"/>
                    <a:pt x="0" y="540"/>
                    <a:pt x="80" y="540"/>
                  </a:cubicBezTo>
                  <a:cubicBezTo>
                    <a:pt x="80" y="613"/>
                    <a:pt x="80" y="613"/>
                    <a:pt x="153" y="613"/>
                  </a:cubicBezTo>
                  <a:lnTo>
                    <a:pt x="233" y="540"/>
                  </a:lnTo>
                  <a:lnTo>
                    <a:pt x="539" y="15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5852659" y="155187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23" y="0"/>
                  </a:moveTo>
                  <a:cubicBezTo>
                    <a:pt x="94" y="0"/>
                    <a:pt x="74" y="19"/>
                    <a:pt x="74" y="55"/>
                  </a:cubicBezTo>
                  <a:cubicBezTo>
                    <a:pt x="1" y="55"/>
                    <a:pt x="1" y="135"/>
                    <a:pt x="1" y="209"/>
                  </a:cubicBezTo>
                  <a:lnTo>
                    <a:pt x="154" y="441"/>
                  </a:lnTo>
                  <a:cubicBezTo>
                    <a:pt x="154" y="515"/>
                    <a:pt x="227" y="515"/>
                    <a:pt x="227" y="515"/>
                  </a:cubicBezTo>
                  <a:lnTo>
                    <a:pt x="307" y="515"/>
                  </a:lnTo>
                  <a:cubicBezTo>
                    <a:pt x="380" y="441"/>
                    <a:pt x="380" y="362"/>
                    <a:pt x="380" y="362"/>
                  </a:cubicBezTo>
                  <a:lnTo>
                    <a:pt x="227" y="55"/>
                  </a:lnTo>
                  <a:cubicBezTo>
                    <a:pt x="190" y="19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5692859" y="1433210"/>
              <a:ext cx="19890" cy="21874"/>
            </a:xfrm>
            <a:custGeom>
              <a:avLst/>
              <a:gdLst/>
              <a:ahLst/>
              <a:cxnLst/>
              <a:rect l="l" t="t" r="r" b="b"/>
              <a:pathLst>
                <a:path w="381" h="419" extrusionOk="0">
                  <a:moveTo>
                    <a:pt x="302" y="0"/>
                  </a:moveTo>
                  <a:cubicBezTo>
                    <a:pt x="280" y="0"/>
                    <a:pt x="254" y="8"/>
                    <a:pt x="227" y="33"/>
                  </a:cubicBezTo>
                  <a:cubicBezTo>
                    <a:pt x="74" y="33"/>
                    <a:pt x="1" y="186"/>
                    <a:pt x="1" y="339"/>
                  </a:cubicBezTo>
                  <a:cubicBezTo>
                    <a:pt x="1" y="418"/>
                    <a:pt x="1" y="418"/>
                    <a:pt x="74" y="418"/>
                  </a:cubicBezTo>
                  <a:cubicBezTo>
                    <a:pt x="154" y="418"/>
                    <a:pt x="227" y="418"/>
                    <a:pt x="227" y="339"/>
                  </a:cubicBezTo>
                  <a:cubicBezTo>
                    <a:pt x="227" y="265"/>
                    <a:pt x="227" y="265"/>
                    <a:pt x="307" y="186"/>
                  </a:cubicBezTo>
                  <a:cubicBezTo>
                    <a:pt x="380" y="186"/>
                    <a:pt x="380" y="112"/>
                    <a:pt x="380" y="33"/>
                  </a:cubicBezTo>
                  <a:cubicBezTo>
                    <a:pt x="380" y="33"/>
                    <a:pt x="348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4574315" y="1466256"/>
              <a:ext cx="1042534" cy="738701"/>
            </a:xfrm>
            <a:custGeom>
              <a:avLst/>
              <a:gdLst/>
              <a:ahLst/>
              <a:cxnLst/>
              <a:rect l="l" t="t" r="r" b="b"/>
              <a:pathLst>
                <a:path w="19970" h="14150" extrusionOk="0">
                  <a:moveTo>
                    <a:pt x="10706" y="1"/>
                  </a:moveTo>
                  <a:cubicBezTo>
                    <a:pt x="10682" y="1"/>
                    <a:pt x="10658" y="4"/>
                    <a:pt x="10634" y="12"/>
                  </a:cubicBezTo>
                  <a:cubicBezTo>
                    <a:pt x="10407" y="92"/>
                    <a:pt x="10254" y="245"/>
                    <a:pt x="10022" y="318"/>
                  </a:cubicBezTo>
                  <a:cubicBezTo>
                    <a:pt x="9716" y="398"/>
                    <a:pt x="9409" y="398"/>
                    <a:pt x="9103" y="398"/>
                  </a:cubicBezTo>
                  <a:cubicBezTo>
                    <a:pt x="9071" y="408"/>
                    <a:pt x="9037" y="413"/>
                    <a:pt x="9002" y="413"/>
                  </a:cubicBezTo>
                  <a:cubicBezTo>
                    <a:pt x="8826" y="413"/>
                    <a:pt x="8621" y="303"/>
                    <a:pt x="8442" y="303"/>
                  </a:cubicBezTo>
                  <a:cubicBezTo>
                    <a:pt x="8406" y="303"/>
                    <a:pt x="8371" y="308"/>
                    <a:pt x="8338" y="318"/>
                  </a:cubicBezTo>
                  <a:cubicBezTo>
                    <a:pt x="8292" y="330"/>
                    <a:pt x="8246" y="335"/>
                    <a:pt x="8201" y="335"/>
                  </a:cubicBezTo>
                  <a:cubicBezTo>
                    <a:pt x="7988" y="335"/>
                    <a:pt x="7780" y="228"/>
                    <a:pt x="7606" y="228"/>
                  </a:cubicBezTo>
                  <a:cubicBezTo>
                    <a:pt x="7569" y="228"/>
                    <a:pt x="7533" y="233"/>
                    <a:pt x="7499" y="245"/>
                  </a:cubicBezTo>
                  <a:cubicBezTo>
                    <a:pt x="7193" y="318"/>
                    <a:pt x="6887" y="398"/>
                    <a:pt x="6655" y="551"/>
                  </a:cubicBezTo>
                  <a:cubicBezTo>
                    <a:pt x="6502" y="704"/>
                    <a:pt x="6428" y="930"/>
                    <a:pt x="6349" y="1083"/>
                  </a:cubicBezTo>
                  <a:cubicBezTo>
                    <a:pt x="6195" y="1389"/>
                    <a:pt x="5889" y="1389"/>
                    <a:pt x="5663" y="1389"/>
                  </a:cubicBezTo>
                  <a:cubicBezTo>
                    <a:pt x="4971" y="1469"/>
                    <a:pt x="4512" y="1928"/>
                    <a:pt x="3979" y="2234"/>
                  </a:cubicBezTo>
                  <a:cubicBezTo>
                    <a:pt x="3747" y="2387"/>
                    <a:pt x="3441" y="2614"/>
                    <a:pt x="3214" y="2693"/>
                  </a:cubicBezTo>
                  <a:cubicBezTo>
                    <a:pt x="3137" y="2718"/>
                    <a:pt x="3060" y="2726"/>
                    <a:pt x="2983" y="2726"/>
                  </a:cubicBezTo>
                  <a:cubicBezTo>
                    <a:pt x="2830" y="2726"/>
                    <a:pt x="2677" y="2693"/>
                    <a:pt x="2522" y="2693"/>
                  </a:cubicBezTo>
                  <a:cubicBezTo>
                    <a:pt x="2216" y="2693"/>
                    <a:pt x="1990" y="3152"/>
                    <a:pt x="1757" y="3306"/>
                  </a:cubicBezTo>
                  <a:cubicBezTo>
                    <a:pt x="1531" y="3532"/>
                    <a:pt x="1298" y="3838"/>
                    <a:pt x="1071" y="4071"/>
                  </a:cubicBezTo>
                  <a:cubicBezTo>
                    <a:pt x="918" y="4297"/>
                    <a:pt x="839" y="4603"/>
                    <a:pt x="686" y="4836"/>
                  </a:cubicBezTo>
                  <a:cubicBezTo>
                    <a:pt x="459" y="5062"/>
                    <a:pt x="306" y="5295"/>
                    <a:pt x="153" y="5522"/>
                  </a:cubicBezTo>
                  <a:cubicBezTo>
                    <a:pt x="74" y="5828"/>
                    <a:pt x="0" y="6213"/>
                    <a:pt x="0" y="6519"/>
                  </a:cubicBezTo>
                  <a:cubicBezTo>
                    <a:pt x="74" y="6826"/>
                    <a:pt x="227" y="7052"/>
                    <a:pt x="153" y="7358"/>
                  </a:cubicBezTo>
                  <a:cubicBezTo>
                    <a:pt x="74" y="7664"/>
                    <a:pt x="0" y="7897"/>
                    <a:pt x="74" y="8203"/>
                  </a:cubicBezTo>
                  <a:cubicBezTo>
                    <a:pt x="153" y="8509"/>
                    <a:pt x="306" y="8889"/>
                    <a:pt x="380" y="9195"/>
                  </a:cubicBezTo>
                  <a:cubicBezTo>
                    <a:pt x="459" y="9501"/>
                    <a:pt x="612" y="9807"/>
                    <a:pt x="765" y="10193"/>
                  </a:cubicBezTo>
                  <a:cubicBezTo>
                    <a:pt x="839" y="10419"/>
                    <a:pt x="918" y="10572"/>
                    <a:pt x="1145" y="10652"/>
                  </a:cubicBezTo>
                  <a:cubicBezTo>
                    <a:pt x="1298" y="10725"/>
                    <a:pt x="1604" y="10725"/>
                    <a:pt x="1757" y="10878"/>
                  </a:cubicBezTo>
                  <a:lnTo>
                    <a:pt x="2449" y="11570"/>
                  </a:lnTo>
                  <a:cubicBezTo>
                    <a:pt x="2675" y="11796"/>
                    <a:pt x="2908" y="12029"/>
                    <a:pt x="3061" y="12256"/>
                  </a:cubicBezTo>
                  <a:cubicBezTo>
                    <a:pt x="3214" y="12409"/>
                    <a:pt x="3367" y="12641"/>
                    <a:pt x="3594" y="12715"/>
                  </a:cubicBezTo>
                  <a:cubicBezTo>
                    <a:pt x="3826" y="12715"/>
                    <a:pt x="4053" y="12562"/>
                    <a:pt x="4206" y="12562"/>
                  </a:cubicBezTo>
                  <a:cubicBezTo>
                    <a:pt x="4249" y="12548"/>
                    <a:pt x="4292" y="12542"/>
                    <a:pt x="4335" y="12542"/>
                  </a:cubicBezTo>
                  <a:cubicBezTo>
                    <a:pt x="4525" y="12542"/>
                    <a:pt x="4722" y="12655"/>
                    <a:pt x="4971" y="12715"/>
                  </a:cubicBezTo>
                  <a:cubicBezTo>
                    <a:pt x="5277" y="12794"/>
                    <a:pt x="5430" y="12868"/>
                    <a:pt x="5663" y="13174"/>
                  </a:cubicBezTo>
                  <a:cubicBezTo>
                    <a:pt x="5889" y="13407"/>
                    <a:pt x="6122" y="13407"/>
                    <a:pt x="6428" y="13407"/>
                  </a:cubicBezTo>
                  <a:cubicBezTo>
                    <a:pt x="7040" y="13407"/>
                    <a:pt x="6887" y="13866"/>
                    <a:pt x="7346" y="14092"/>
                  </a:cubicBezTo>
                  <a:cubicBezTo>
                    <a:pt x="7392" y="14120"/>
                    <a:pt x="7436" y="14133"/>
                    <a:pt x="7478" y="14133"/>
                  </a:cubicBezTo>
                  <a:cubicBezTo>
                    <a:pt x="7784" y="14133"/>
                    <a:pt x="8005" y="13480"/>
                    <a:pt x="8338" y="13480"/>
                  </a:cubicBezTo>
                  <a:lnTo>
                    <a:pt x="9256" y="13713"/>
                  </a:lnTo>
                  <a:cubicBezTo>
                    <a:pt x="9489" y="13713"/>
                    <a:pt x="9642" y="13939"/>
                    <a:pt x="9869" y="13939"/>
                  </a:cubicBezTo>
                  <a:cubicBezTo>
                    <a:pt x="10148" y="13939"/>
                    <a:pt x="10424" y="13778"/>
                    <a:pt x="10672" y="13778"/>
                  </a:cubicBezTo>
                  <a:cubicBezTo>
                    <a:pt x="10766" y="13778"/>
                    <a:pt x="10856" y="13802"/>
                    <a:pt x="10940" y="13866"/>
                  </a:cubicBezTo>
                  <a:cubicBezTo>
                    <a:pt x="11151" y="13971"/>
                    <a:pt x="11327" y="14150"/>
                    <a:pt x="11517" y="14150"/>
                  </a:cubicBezTo>
                  <a:cubicBezTo>
                    <a:pt x="11602" y="14150"/>
                    <a:pt x="11690" y="14114"/>
                    <a:pt x="11785" y="14019"/>
                  </a:cubicBezTo>
                  <a:cubicBezTo>
                    <a:pt x="12040" y="13764"/>
                    <a:pt x="12189" y="13615"/>
                    <a:pt x="12497" y="13615"/>
                  </a:cubicBezTo>
                  <a:cubicBezTo>
                    <a:pt x="12558" y="13615"/>
                    <a:pt x="12627" y="13621"/>
                    <a:pt x="12703" y="13633"/>
                  </a:cubicBezTo>
                  <a:cubicBezTo>
                    <a:pt x="12822" y="13673"/>
                    <a:pt x="12920" y="13692"/>
                    <a:pt x="13004" y="13692"/>
                  </a:cubicBezTo>
                  <a:cubicBezTo>
                    <a:pt x="13246" y="13692"/>
                    <a:pt x="13374" y="13535"/>
                    <a:pt x="13542" y="13253"/>
                  </a:cubicBezTo>
                  <a:cubicBezTo>
                    <a:pt x="13711" y="12974"/>
                    <a:pt x="14160" y="12778"/>
                    <a:pt x="14539" y="12778"/>
                  </a:cubicBezTo>
                  <a:cubicBezTo>
                    <a:pt x="14682" y="12778"/>
                    <a:pt x="14815" y="12806"/>
                    <a:pt x="14919" y="12868"/>
                  </a:cubicBezTo>
                  <a:cubicBezTo>
                    <a:pt x="15072" y="12947"/>
                    <a:pt x="15305" y="13100"/>
                    <a:pt x="15458" y="13100"/>
                  </a:cubicBezTo>
                  <a:cubicBezTo>
                    <a:pt x="15684" y="13100"/>
                    <a:pt x="15990" y="12947"/>
                    <a:pt x="16223" y="12868"/>
                  </a:cubicBezTo>
                  <a:cubicBezTo>
                    <a:pt x="16450" y="12715"/>
                    <a:pt x="16529" y="12488"/>
                    <a:pt x="16682" y="12256"/>
                  </a:cubicBezTo>
                  <a:cubicBezTo>
                    <a:pt x="16756" y="12029"/>
                    <a:pt x="16988" y="11950"/>
                    <a:pt x="17062" y="11723"/>
                  </a:cubicBezTo>
                  <a:cubicBezTo>
                    <a:pt x="17368" y="11337"/>
                    <a:pt x="17754" y="10878"/>
                    <a:pt x="18060" y="10499"/>
                  </a:cubicBezTo>
                  <a:cubicBezTo>
                    <a:pt x="18519" y="10040"/>
                    <a:pt x="18898" y="9501"/>
                    <a:pt x="19284" y="9042"/>
                  </a:cubicBezTo>
                  <a:cubicBezTo>
                    <a:pt x="19511" y="8815"/>
                    <a:pt x="19437" y="8509"/>
                    <a:pt x="19511" y="8123"/>
                  </a:cubicBezTo>
                  <a:cubicBezTo>
                    <a:pt x="19511" y="7897"/>
                    <a:pt x="19664" y="7664"/>
                    <a:pt x="19743" y="7438"/>
                  </a:cubicBezTo>
                  <a:cubicBezTo>
                    <a:pt x="19970" y="6899"/>
                    <a:pt x="19204" y="6746"/>
                    <a:pt x="19131" y="6287"/>
                  </a:cubicBezTo>
                  <a:cubicBezTo>
                    <a:pt x="19131" y="5981"/>
                    <a:pt x="19051" y="5675"/>
                    <a:pt x="19051" y="5448"/>
                  </a:cubicBezTo>
                  <a:cubicBezTo>
                    <a:pt x="19051" y="5142"/>
                    <a:pt x="19051" y="4909"/>
                    <a:pt x="18978" y="4683"/>
                  </a:cubicBezTo>
                  <a:cubicBezTo>
                    <a:pt x="18825" y="4377"/>
                    <a:pt x="18825" y="4071"/>
                    <a:pt x="18592" y="3838"/>
                  </a:cubicBezTo>
                  <a:cubicBezTo>
                    <a:pt x="18366" y="3612"/>
                    <a:pt x="18213" y="3459"/>
                    <a:pt x="17980" y="3306"/>
                  </a:cubicBezTo>
                  <a:cubicBezTo>
                    <a:pt x="17754" y="3152"/>
                    <a:pt x="17521" y="3152"/>
                    <a:pt x="17294" y="2999"/>
                  </a:cubicBezTo>
                  <a:cubicBezTo>
                    <a:pt x="17062" y="2767"/>
                    <a:pt x="16835" y="2461"/>
                    <a:pt x="16603" y="2387"/>
                  </a:cubicBezTo>
                  <a:cubicBezTo>
                    <a:pt x="16557" y="2375"/>
                    <a:pt x="16513" y="2370"/>
                    <a:pt x="16470" y="2370"/>
                  </a:cubicBezTo>
                  <a:cubicBezTo>
                    <a:pt x="16271" y="2370"/>
                    <a:pt x="16105" y="2478"/>
                    <a:pt x="15942" y="2478"/>
                  </a:cubicBezTo>
                  <a:cubicBezTo>
                    <a:pt x="15907" y="2478"/>
                    <a:pt x="15872" y="2473"/>
                    <a:pt x="15837" y="2461"/>
                  </a:cubicBezTo>
                  <a:cubicBezTo>
                    <a:pt x="15611" y="2461"/>
                    <a:pt x="15458" y="2081"/>
                    <a:pt x="15225" y="1928"/>
                  </a:cubicBezTo>
                  <a:cubicBezTo>
                    <a:pt x="14846" y="1622"/>
                    <a:pt x="14766" y="1163"/>
                    <a:pt x="14154" y="1083"/>
                  </a:cubicBezTo>
                  <a:cubicBezTo>
                    <a:pt x="13636" y="1021"/>
                    <a:pt x="13338" y="574"/>
                    <a:pt x="12888" y="574"/>
                  </a:cubicBezTo>
                  <a:cubicBezTo>
                    <a:pt x="12806" y="574"/>
                    <a:pt x="12718" y="589"/>
                    <a:pt x="12623" y="624"/>
                  </a:cubicBezTo>
                  <a:cubicBezTo>
                    <a:pt x="12512" y="692"/>
                    <a:pt x="12380" y="721"/>
                    <a:pt x="12240" y="721"/>
                  </a:cubicBezTo>
                  <a:cubicBezTo>
                    <a:pt x="11904" y="721"/>
                    <a:pt x="11518" y="558"/>
                    <a:pt x="11246" y="398"/>
                  </a:cubicBezTo>
                  <a:cubicBezTo>
                    <a:pt x="11109" y="261"/>
                    <a:pt x="10913" y="1"/>
                    <a:pt x="10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5273235" y="1937249"/>
              <a:ext cx="76115" cy="65413"/>
            </a:xfrm>
            <a:custGeom>
              <a:avLst/>
              <a:gdLst/>
              <a:ahLst/>
              <a:cxnLst/>
              <a:rect l="l" t="t" r="r" b="b"/>
              <a:pathLst>
                <a:path w="1458" h="1253" extrusionOk="0">
                  <a:moveTo>
                    <a:pt x="798" y="1"/>
                  </a:moveTo>
                  <a:cubicBezTo>
                    <a:pt x="612" y="1"/>
                    <a:pt x="433" y="126"/>
                    <a:pt x="307" y="252"/>
                  </a:cubicBezTo>
                  <a:cubicBezTo>
                    <a:pt x="154" y="405"/>
                    <a:pt x="1" y="632"/>
                    <a:pt x="80" y="864"/>
                  </a:cubicBezTo>
                  <a:lnTo>
                    <a:pt x="307" y="1091"/>
                  </a:lnTo>
                  <a:cubicBezTo>
                    <a:pt x="402" y="1186"/>
                    <a:pt x="556" y="1253"/>
                    <a:pt x="733" y="1253"/>
                  </a:cubicBezTo>
                  <a:cubicBezTo>
                    <a:pt x="841" y="1253"/>
                    <a:pt x="956" y="1228"/>
                    <a:pt x="1072" y="1171"/>
                  </a:cubicBezTo>
                  <a:cubicBezTo>
                    <a:pt x="1305" y="1091"/>
                    <a:pt x="1458" y="785"/>
                    <a:pt x="1458" y="558"/>
                  </a:cubicBezTo>
                  <a:cubicBezTo>
                    <a:pt x="1458" y="252"/>
                    <a:pt x="1225" y="20"/>
                    <a:pt x="919" y="20"/>
                  </a:cubicBezTo>
                  <a:cubicBezTo>
                    <a:pt x="879" y="7"/>
                    <a:pt x="838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5241286" y="1918456"/>
              <a:ext cx="47976" cy="25685"/>
            </a:xfrm>
            <a:custGeom>
              <a:avLst/>
              <a:gdLst/>
              <a:ahLst/>
              <a:cxnLst/>
              <a:rect l="l" t="t" r="r" b="b"/>
              <a:pathLst>
                <a:path w="919" h="492" extrusionOk="0">
                  <a:moveTo>
                    <a:pt x="539" y="0"/>
                  </a:moveTo>
                  <a:cubicBezTo>
                    <a:pt x="386" y="74"/>
                    <a:pt x="233" y="74"/>
                    <a:pt x="80" y="153"/>
                  </a:cubicBezTo>
                  <a:cubicBezTo>
                    <a:pt x="0" y="227"/>
                    <a:pt x="80" y="306"/>
                    <a:pt x="80" y="306"/>
                  </a:cubicBezTo>
                  <a:lnTo>
                    <a:pt x="233" y="459"/>
                  </a:lnTo>
                  <a:cubicBezTo>
                    <a:pt x="335" y="459"/>
                    <a:pt x="437" y="492"/>
                    <a:pt x="539" y="492"/>
                  </a:cubicBezTo>
                  <a:cubicBezTo>
                    <a:pt x="590" y="492"/>
                    <a:pt x="641" y="484"/>
                    <a:pt x="692" y="459"/>
                  </a:cubicBezTo>
                  <a:cubicBezTo>
                    <a:pt x="845" y="380"/>
                    <a:pt x="919" y="153"/>
                    <a:pt x="845" y="74"/>
                  </a:cubicBezTo>
                  <a:cubicBezTo>
                    <a:pt x="766" y="0"/>
                    <a:pt x="613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5257261" y="1852886"/>
              <a:ext cx="47976" cy="43226"/>
            </a:xfrm>
            <a:custGeom>
              <a:avLst/>
              <a:gdLst/>
              <a:ahLst/>
              <a:cxnLst/>
              <a:rect l="l" t="t" r="r" b="b"/>
              <a:pathLst>
                <a:path w="919" h="828" extrusionOk="0">
                  <a:moveTo>
                    <a:pt x="554" y="0"/>
                  </a:moveTo>
                  <a:cubicBezTo>
                    <a:pt x="420" y="0"/>
                    <a:pt x="265" y="73"/>
                    <a:pt x="154" y="185"/>
                  </a:cubicBezTo>
                  <a:cubicBezTo>
                    <a:pt x="80" y="338"/>
                    <a:pt x="1" y="564"/>
                    <a:pt x="80" y="717"/>
                  </a:cubicBezTo>
                  <a:cubicBezTo>
                    <a:pt x="132" y="774"/>
                    <a:pt x="224" y="827"/>
                    <a:pt x="328" y="827"/>
                  </a:cubicBezTo>
                  <a:cubicBezTo>
                    <a:pt x="371" y="827"/>
                    <a:pt x="415" y="818"/>
                    <a:pt x="460" y="797"/>
                  </a:cubicBezTo>
                  <a:cubicBezTo>
                    <a:pt x="613" y="797"/>
                    <a:pt x="766" y="717"/>
                    <a:pt x="845" y="491"/>
                  </a:cubicBezTo>
                  <a:cubicBezTo>
                    <a:pt x="919" y="338"/>
                    <a:pt x="845" y="105"/>
                    <a:pt x="692" y="32"/>
                  </a:cubicBezTo>
                  <a:cubicBezTo>
                    <a:pt x="651" y="10"/>
                    <a:pt x="604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5157549" y="1910468"/>
              <a:ext cx="63951" cy="79926"/>
            </a:xfrm>
            <a:custGeom>
              <a:avLst/>
              <a:gdLst/>
              <a:ahLst/>
              <a:cxnLst/>
              <a:rect l="l" t="t" r="r" b="b"/>
              <a:pathLst>
                <a:path w="1225" h="1531" extrusionOk="0">
                  <a:moveTo>
                    <a:pt x="686" y="0"/>
                  </a:moveTo>
                  <a:cubicBezTo>
                    <a:pt x="533" y="153"/>
                    <a:pt x="1" y="533"/>
                    <a:pt x="1" y="765"/>
                  </a:cubicBezTo>
                  <a:cubicBezTo>
                    <a:pt x="1" y="992"/>
                    <a:pt x="74" y="1145"/>
                    <a:pt x="154" y="1298"/>
                  </a:cubicBezTo>
                  <a:cubicBezTo>
                    <a:pt x="307" y="1451"/>
                    <a:pt x="533" y="1531"/>
                    <a:pt x="686" y="1531"/>
                  </a:cubicBezTo>
                  <a:cubicBezTo>
                    <a:pt x="839" y="1531"/>
                    <a:pt x="1072" y="1451"/>
                    <a:pt x="1145" y="1298"/>
                  </a:cubicBezTo>
                  <a:cubicBezTo>
                    <a:pt x="1225" y="1145"/>
                    <a:pt x="1225" y="918"/>
                    <a:pt x="1225" y="686"/>
                  </a:cubicBezTo>
                  <a:cubicBezTo>
                    <a:pt x="1145" y="459"/>
                    <a:pt x="992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5185374" y="1842393"/>
              <a:ext cx="24014" cy="35186"/>
            </a:xfrm>
            <a:custGeom>
              <a:avLst/>
              <a:gdLst/>
              <a:ahLst/>
              <a:cxnLst/>
              <a:rect l="l" t="t" r="r" b="b"/>
              <a:pathLst>
                <a:path w="460" h="674" extrusionOk="0">
                  <a:moveTo>
                    <a:pt x="80" y="0"/>
                  </a:moveTo>
                  <a:cubicBezTo>
                    <a:pt x="0" y="0"/>
                    <a:pt x="0" y="612"/>
                    <a:pt x="80" y="612"/>
                  </a:cubicBezTo>
                  <a:cubicBezTo>
                    <a:pt x="123" y="655"/>
                    <a:pt x="171" y="674"/>
                    <a:pt x="219" y="674"/>
                  </a:cubicBezTo>
                  <a:cubicBezTo>
                    <a:pt x="342" y="674"/>
                    <a:pt x="459" y="549"/>
                    <a:pt x="459" y="386"/>
                  </a:cubicBezTo>
                  <a:cubicBezTo>
                    <a:pt x="459" y="233"/>
                    <a:pt x="306" y="8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5089474" y="1874342"/>
              <a:ext cx="71991" cy="52153"/>
            </a:xfrm>
            <a:custGeom>
              <a:avLst/>
              <a:gdLst/>
              <a:ahLst/>
              <a:cxnLst/>
              <a:rect l="l" t="t" r="r" b="b"/>
              <a:pathLst>
                <a:path w="1379" h="999" extrusionOk="0">
                  <a:moveTo>
                    <a:pt x="766" y="0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6"/>
                    <a:pt x="1" y="539"/>
                    <a:pt x="1" y="692"/>
                  </a:cubicBezTo>
                  <a:cubicBezTo>
                    <a:pt x="80" y="919"/>
                    <a:pt x="386" y="998"/>
                    <a:pt x="692" y="998"/>
                  </a:cubicBezTo>
                  <a:cubicBezTo>
                    <a:pt x="919" y="998"/>
                    <a:pt x="1152" y="845"/>
                    <a:pt x="1225" y="612"/>
                  </a:cubicBezTo>
                  <a:cubicBezTo>
                    <a:pt x="1378" y="386"/>
                    <a:pt x="1225" y="8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5085663" y="1838530"/>
              <a:ext cx="24014" cy="25633"/>
            </a:xfrm>
            <a:custGeom>
              <a:avLst/>
              <a:gdLst/>
              <a:ahLst/>
              <a:cxnLst/>
              <a:rect l="l" t="t" r="r" b="b"/>
              <a:pathLst>
                <a:path w="460" h="491" extrusionOk="0">
                  <a:moveTo>
                    <a:pt x="153" y="1"/>
                  </a:moveTo>
                  <a:lnTo>
                    <a:pt x="74" y="74"/>
                  </a:lnTo>
                  <a:cubicBezTo>
                    <a:pt x="0" y="154"/>
                    <a:pt x="0" y="307"/>
                    <a:pt x="74" y="460"/>
                  </a:cubicBezTo>
                  <a:cubicBezTo>
                    <a:pt x="97" y="481"/>
                    <a:pt x="126" y="490"/>
                    <a:pt x="158" y="490"/>
                  </a:cubicBezTo>
                  <a:cubicBezTo>
                    <a:pt x="235" y="490"/>
                    <a:pt x="328" y="437"/>
                    <a:pt x="380" y="380"/>
                  </a:cubicBezTo>
                  <a:cubicBezTo>
                    <a:pt x="459" y="307"/>
                    <a:pt x="459" y="227"/>
                    <a:pt x="380" y="154"/>
                  </a:cubicBezTo>
                  <a:cubicBezTo>
                    <a:pt x="380" y="7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5005737" y="1898305"/>
              <a:ext cx="79978" cy="89688"/>
            </a:xfrm>
            <a:custGeom>
              <a:avLst/>
              <a:gdLst/>
              <a:ahLst/>
              <a:cxnLst/>
              <a:rect l="l" t="t" r="r" b="b"/>
              <a:pathLst>
                <a:path w="1532" h="1718" extrusionOk="0">
                  <a:moveTo>
                    <a:pt x="533" y="0"/>
                  </a:moveTo>
                  <a:cubicBezTo>
                    <a:pt x="460" y="0"/>
                    <a:pt x="307" y="153"/>
                    <a:pt x="307" y="233"/>
                  </a:cubicBezTo>
                  <a:cubicBezTo>
                    <a:pt x="154" y="307"/>
                    <a:pt x="74" y="460"/>
                    <a:pt x="74" y="692"/>
                  </a:cubicBezTo>
                  <a:cubicBezTo>
                    <a:pt x="1" y="998"/>
                    <a:pt x="227" y="1457"/>
                    <a:pt x="533" y="1610"/>
                  </a:cubicBezTo>
                  <a:cubicBezTo>
                    <a:pt x="641" y="1662"/>
                    <a:pt x="749" y="1717"/>
                    <a:pt x="857" y="1717"/>
                  </a:cubicBezTo>
                  <a:cubicBezTo>
                    <a:pt x="902" y="1717"/>
                    <a:pt x="947" y="1707"/>
                    <a:pt x="992" y="1684"/>
                  </a:cubicBezTo>
                  <a:cubicBezTo>
                    <a:pt x="1225" y="1684"/>
                    <a:pt x="1378" y="1531"/>
                    <a:pt x="1452" y="1378"/>
                  </a:cubicBezTo>
                  <a:cubicBezTo>
                    <a:pt x="1531" y="1304"/>
                    <a:pt x="1531" y="1225"/>
                    <a:pt x="1531" y="1072"/>
                  </a:cubicBezTo>
                  <a:cubicBezTo>
                    <a:pt x="1531" y="692"/>
                    <a:pt x="1299" y="307"/>
                    <a:pt x="919" y="80"/>
                  </a:cubicBezTo>
                  <a:cubicBezTo>
                    <a:pt x="839" y="80"/>
                    <a:pt x="686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5101638" y="1942418"/>
              <a:ext cx="24014" cy="32524"/>
            </a:xfrm>
            <a:custGeom>
              <a:avLst/>
              <a:gdLst/>
              <a:ahLst/>
              <a:cxnLst/>
              <a:rect l="l" t="t" r="r" b="b"/>
              <a:pathLst>
                <a:path w="460" h="623" extrusionOk="0">
                  <a:moveTo>
                    <a:pt x="227" y="0"/>
                  </a:moveTo>
                  <a:cubicBezTo>
                    <a:pt x="153" y="0"/>
                    <a:pt x="74" y="74"/>
                    <a:pt x="74" y="153"/>
                  </a:cubicBezTo>
                  <a:cubicBezTo>
                    <a:pt x="0" y="227"/>
                    <a:pt x="0" y="306"/>
                    <a:pt x="0" y="380"/>
                  </a:cubicBezTo>
                  <a:lnTo>
                    <a:pt x="0" y="533"/>
                  </a:lnTo>
                  <a:cubicBezTo>
                    <a:pt x="32" y="598"/>
                    <a:pt x="92" y="622"/>
                    <a:pt x="156" y="622"/>
                  </a:cubicBezTo>
                  <a:cubicBezTo>
                    <a:pt x="243" y="622"/>
                    <a:pt x="338" y="579"/>
                    <a:pt x="380" y="533"/>
                  </a:cubicBezTo>
                  <a:cubicBezTo>
                    <a:pt x="459" y="380"/>
                    <a:pt x="380" y="227"/>
                    <a:pt x="306" y="7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5129411" y="1780739"/>
              <a:ext cx="52153" cy="49908"/>
            </a:xfrm>
            <a:custGeom>
              <a:avLst/>
              <a:gdLst/>
              <a:ahLst/>
              <a:cxnLst/>
              <a:rect l="l" t="t" r="r" b="b"/>
              <a:pathLst>
                <a:path w="999" h="956" extrusionOk="0">
                  <a:moveTo>
                    <a:pt x="744" y="1"/>
                  </a:moveTo>
                  <a:cubicBezTo>
                    <a:pt x="664" y="1"/>
                    <a:pt x="562" y="36"/>
                    <a:pt x="460" y="36"/>
                  </a:cubicBezTo>
                  <a:cubicBezTo>
                    <a:pt x="387" y="36"/>
                    <a:pt x="307" y="110"/>
                    <a:pt x="233" y="110"/>
                  </a:cubicBezTo>
                  <a:lnTo>
                    <a:pt x="80" y="110"/>
                  </a:lnTo>
                  <a:cubicBezTo>
                    <a:pt x="80" y="189"/>
                    <a:pt x="1" y="342"/>
                    <a:pt x="80" y="416"/>
                  </a:cubicBezTo>
                  <a:lnTo>
                    <a:pt x="80" y="722"/>
                  </a:lnTo>
                  <a:cubicBezTo>
                    <a:pt x="179" y="872"/>
                    <a:pt x="308" y="955"/>
                    <a:pt x="449" y="955"/>
                  </a:cubicBezTo>
                  <a:cubicBezTo>
                    <a:pt x="527" y="955"/>
                    <a:pt x="610" y="930"/>
                    <a:pt x="693" y="875"/>
                  </a:cubicBezTo>
                  <a:cubicBezTo>
                    <a:pt x="919" y="802"/>
                    <a:pt x="999" y="569"/>
                    <a:pt x="999" y="263"/>
                  </a:cubicBezTo>
                  <a:cubicBezTo>
                    <a:pt x="999" y="189"/>
                    <a:pt x="919" y="110"/>
                    <a:pt x="846" y="36"/>
                  </a:cubicBezTo>
                  <a:cubicBezTo>
                    <a:pt x="819" y="10"/>
                    <a:pt x="78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5269424" y="1796766"/>
              <a:ext cx="32002" cy="21665"/>
            </a:xfrm>
            <a:custGeom>
              <a:avLst/>
              <a:gdLst/>
              <a:ahLst/>
              <a:cxnLst/>
              <a:rect l="l" t="t" r="r" b="b"/>
              <a:pathLst>
                <a:path w="613" h="415" extrusionOk="0">
                  <a:moveTo>
                    <a:pt x="403" y="0"/>
                  </a:moveTo>
                  <a:cubicBezTo>
                    <a:pt x="330" y="0"/>
                    <a:pt x="280" y="35"/>
                    <a:pt x="227" y="35"/>
                  </a:cubicBezTo>
                  <a:cubicBezTo>
                    <a:pt x="153" y="109"/>
                    <a:pt x="74" y="109"/>
                    <a:pt x="0" y="188"/>
                  </a:cubicBezTo>
                  <a:lnTo>
                    <a:pt x="0" y="342"/>
                  </a:lnTo>
                  <a:cubicBezTo>
                    <a:pt x="74" y="415"/>
                    <a:pt x="74" y="415"/>
                    <a:pt x="153" y="415"/>
                  </a:cubicBezTo>
                  <a:cubicBezTo>
                    <a:pt x="227" y="415"/>
                    <a:pt x="380" y="415"/>
                    <a:pt x="459" y="342"/>
                  </a:cubicBezTo>
                  <a:cubicBezTo>
                    <a:pt x="533" y="262"/>
                    <a:pt x="612" y="109"/>
                    <a:pt x="533" y="35"/>
                  </a:cubicBezTo>
                  <a:cubicBezTo>
                    <a:pt x="482" y="9"/>
                    <a:pt x="44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5325336" y="1866355"/>
              <a:ext cx="32002" cy="33098"/>
            </a:xfrm>
            <a:custGeom>
              <a:avLst/>
              <a:gdLst/>
              <a:ahLst/>
              <a:cxnLst/>
              <a:rect l="l" t="t" r="r" b="b"/>
              <a:pathLst>
                <a:path w="613" h="634" extrusionOk="0">
                  <a:moveTo>
                    <a:pt x="380" y="0"/>
                  </a:moveTo>
                  <a:cubicBezTo>
                    <a:pt x="227" y="153"/>
                    <a:pt x="1" y="612"/>
                    <a:pt x="227" y="612"/>
                  </a:cubicBezTo>
                  <a:cubicBezTo>
                    <a:pt x="255" y="627"/>
                    <a:pt x="285" y="634"/>
                    <a:pt x="317" y="634"/>
                  </a:cubicBezTo>
                  <a:cubicBezTo>
                    <a:pt x="457" y="634"/>
                    <a:pt x="613" y="497"/>
                    <a:pt x="613" y="306"/>
                  </a:cubicBezTo>
                  <a:cubicBezTo>
                    <a:pt x="613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4957813" y="1818379"/>
              <a:ext cx="75802" cy="58783"/>
            </a:xfrm>
            <a:custGeom>
              <a:avLst/>
              <a:gdLst/>
              <a:ahLst/>
              <a:cxnLst/>
              <a:rect l="l" t="t" r="r" b="b"/>
              <a:pathLst>
                <a:path w="1452" h="1126" extrusionOk="0">
                  <a:moveTo>
                    <a:pt x="1072" y="1"/>
                  </a:moveTo>
                  <a:cubicBezTo>
                    <a:pt x="839" y="1"/>
                    <a:pt x="613" y="81"/>
                    <a:pt x="380" y="154"/>
                  </a:cubicBezTo>
                  <a:cubicBezTo>
                    <a:pt x="306" y="234"/>
                    <a:pt x="227" y="234"/>
                    <a:pt x="153" y="307"/>
                  </a:cubicBezTo>
                  <a:cubicBezTo>
                    <a:pt x="0" y="540"/>
                    <a:pt x="74" y="846"/>
                    <a:pt x="306" y="999"/>
                  </a:cubicBezTo>
                  <a:cubicBezTo>
                    <a:pt x="395" y="1088"/>
                    <a:pt x="536" y="1125"/>
                    <a:pt x="683" y="1125"/>
                  </a:cubicBezTo>
                  <a:cubicBezTo>
                    <a:pt x="788" y="1125"/>
                    <a:pt x="897" y="1106"/>
                    <a:pt x="992" y="1072"/>
                  </a:cubicBezTo>
                  <a:cubicBezTo>
                    <a:pt x="1298" y="919"/>
                    <a:pt x="1451" y="540"/>
                    <a:pt x="1378" y="234"/>
                  </a:cubicBezTo>
                  <a:cubicBezTo>
                    <a:pt x="1378" y="154"/>
                    <a:pt x="1298" y="8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4933851" y="1927748"/>
              <a:ext cx="43800" cy="30697"/>
            </a:xfrm>
            <a:custGeom>
              <a:avLst/>
              <a:gdLst/>
              <a:ahLst/>
              <a:cxnLst/>
              <a:rect l="l" t="t" r="r" b="b"/>
              <a:pathLst>
                <a:path w="839" h="588" extrusionOk="0">
                  <a:moveTo>
                    <a:pt x="400" y="1"/>
                  </a:moveTo>
                  <a:cubicBezTo>
                    <a:pt x="326" y="1"/>
                    <a:pt x="246" y="19"/>
                    <a:pt x="153" y="49"/>
                  </a:cubicBezTo>
                  <a:cubicBezTo>
                    <a:pt x="153" y="49"/>
                    <a:pt x="74" y="49"/>
                    <a:pt x="74" y="128"/>
                  </a:cubicBezTo>
                  <a:cubicBezTo>
                    <a:pt x="0" y="202"/>
                    <a:pt x="0" y="355"/>
                    <a:pt x="74" y="434"/>
                  </a:cubicBezTo>
                  <a:cubicBezTo>
                    <a:pt x="153" y="587"/>
                    <a:pt x="306" y="587"/>
                    <a:pt x="459" y="587"/>
                  </a:cubicBezTo>
                  <a:cubicBezTo>
                    <a:pt x="533" y="587"/>
                    <a:pt x="612" y="587"/>
                    <a:pt x="686" y="508"/>
                  </a:cubicBezTo>
                  <a:cubicBezTo>
                    <a:pt x="839" y="434"/>
                    <a:pt x="765" y="202"/>
                    <a:pt x="686" y="128"/>
                  </a:cubicBezTo>
                  <a:cubicBezTo>
                    <a:pt x="595" y="38"/>
                    <a:pt x="5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5089474" y="1999687"/>
              <a:ext cx="84102" cy="79091"/>
            </a:xfrm>
            <a:custGeom>
              <a:avLst/>
              <a:gdLst/>
              <a:ahLst/>
              <a:cxnLst/>
              <a:rect l="l" t="t" r="r" b="b"/>
              <a:pathLst>
                <a:path w="1611" h="1515" extrusionOk="0">
                  <a:moveTo>
                    <a:pt x="694" y="0"/>
                  </a:moveTo>
                  <a:cubicBezTo>
                    <a:pt x="585" y="0"/>
                    <a:pt x="479" y="18"/>
                    <a:pt x="386" y="48"/>
                  </a:cubicBezTo>
                  <a:cubicBezTo>
                    <a:pt x="307" y="48"/>
                    <a:pt x="233" y="128"/>
                    <a:pt x="154" y="128"/>
                  </a:cubicBezTo>
                  <a:cubicBezTo>
                    <a:pt x="80" y="201"/>
                    <a:pt x="1" y="354"/>
                    <a:pt x="1" y="507"/>
                  </a:cubicBezTo>
                  <a:lnTo>
                    <a:pt x="1" y="893"/>
                  </a:lnTo>
                  <a:cubicBezTo>
                    <a:pt x="80" y="1119"/>
                    <a:pt x="307" y="1352"/>
                    <a:pt x="539" y="1425"/>
                  </a:cubicBezTo>
                  <a:cubicBezTo>
                    <a:pt x="669" y="1471"/>
                    <a:pt x="801" y="1515"/>
                    <a:pt x="933" y="1515"/>
                  </a:cubicBezTo>
                  <a:cubicBezTo>
                    <a:pt x="1031" y="1515"/>
                    <a:pt x="1128" y="1491"/>
                    <a:pt x="1225" y="1425"/>
                  </a:cubicBezTo>
                  <a:cubicBezTo>
                    <a:pt x="1458" y="1352"/>
                    <a:pt x="1611" y="1046"/>
                    <a:pt x="1611" y="813"/>
                  </a:cubicBezTo>
                  <a:cubicBezTo>
                    <a:pt x="1611" y="507"/>
                    <a:pt x="1378" y="281"/>
                    <a:pt x="1152" y="128"/>
                  </a:cubicBezTo>
                  <a:cubicBezTo>
                    <a:pt x="1014" y="37"/>
                    <a:pt x="851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5037686" y="2014304"/>
              <a:ext cx="35865" cy="26520"/>
            </a:xfrm>
            <a:custGeom>
              <a:avLst/>
              <a:gdLst/>
              <a:ahLst/>
              <a:cxnLst/>
              <a:rect l="l" t="t" r="r" b="b"/>
              <a:pathLst>
                <a:path w="687" h="508" extrusionOk="0">
                  <a:moveTo>
                    <a:pt x="307" y="1"/>
                  </a:moveTo>
                  <a:cubicBezTo>
                    <a:pt x="154" y="74"/>
                    <a:pt x="1" y="227"/>
                    <a:pt x="74" y="307"/>
                  </a:cubicBezTo>
                  <a:cubicBezTo>
                    <a:pt x="74" y="380"/>
                    <a:pt x="154" y="460"/>
                    <a:pt x="227" y="460"/>
                  </a:cubicBezTo>
                  <a:cubicBezTo>
                    <a:pt x="290" y="490"/>
                    <a:pt x="353" y="508"/>
                    <a:pt x="410" y="508"/>
                  </a:cubicBezTo>
                  <a:cubicBezTo>
                    <a:pt x="493" y="508"/>
                    <a:pt x="566" y="471"/>
                    <a:pt x="613" y="380"/>
                  </a:cubicBezTo>
                  <a:cubicBezTo>
                    <a:pt x="687" y="227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4969611" y="2000574"/>
              <a:ext cx="48029" cy="42390"/>
            </a:xfrm>
            <a:custGeom>
              <a:avLst/>
              <a:gdLst/>
              <a:ahLst/>
              <a:cxnLst/>
              <a:rect l="l" t="t" r="r" b="b"/>
              <a:pathLst>
                <a:path w="920" h="812" extrusionOk="0">
                  <a:moveTo>
                    <a:pt x="371" y="1"/>
                  </a:moveTo>
                  <a:cubicBezTo>
                    <a:pt x="366" y="1"/>
                    <a:pt x="472" y="54"/>
                    <a:pt x="307" y="111"/>
                  </a:cubicBezTo>
                  <a:cubicBezTo>
                    <a:pt x="234" y="111"/>
                    <a:pt x="154" y="111"/>
                    <a:pt x="80" y="184"/>
                  </a:cubicBezTo>
                  <a:cubicBezTo>
                    <a:pt x="80" y="264"/>
                    <a:pt x="80" y="337"/>
                    <a:pt x="1" y="337"/>
                  </a:cubicBezTo>
                  <a:cubicBezTo>
                    <a:pt x="1" y="602"/>
                    <a:pt x="230" y="812"/>
                    <a:pt x="443" y="812"/>
                  </a:cubicBezTo>
                  <a:cubicBezTo>
                    <a:pt x="476" y="812"/>
                    <a:pt x="508" y="807"/>
                    <a:pt x="540" y="796"/>
                  </a:cubicBezTo>
                  <a:cubicBezTo>
                    <a:pt x="766" y="723"/>
                    <a:pt x="919" y="337"/>
                    <a:pt x="693" y="184"/>
                  </a:cubicBezTo>
                  <a:cubicBezTo>
                    <a:pt x="693" y="111"/>
                    <a:pt x="540" y="31"/>
                    <a:pt x="460" y="31"/>
                  </a:cubicBezTo>
                  <a:cubicBezTo>
                    <a:pt x="394" y="10"/>
                    <a:pt x="373" y="1"/>
                    <a:pt x="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5205473" y="2006317"/>
              <a:ext cx="56016" cy="53458"/>
            </a:xfrm>
            <a:custGeom>
              <a:avLst/>
              <a:gdLst/>
              <a:ahLst/>
              <a:cxnLst/>
              <a:rect l="l" t="t" r="r" b="b"/>
              <a:pathLst>
                <a:path w="1073" h="1024" extrusionOk="0">
                  <a:moveTo>
                    <a:pt x="613" y="1"/>
                  </a:moveTo>
                  <a:cubicBezTo>
                    <a:pt x="380" y="1"/>
                    <a:pt x="154" y="74"/>
                    <a:pt x="74" y="307"/>
                  </a:cubicBezTo>
                  <a:cubicBezTo>
                    <a:pt x="1" y="460"/>
                    <a:pt x="1" y="686"/>
                    <a:pt x="74" y="839"/>
                  </a:cubicBezTo>
                  <a:cubicBezTo>
                    <a:pt x="186" y="951"/>
                    <a:pt x="380" y="1024"/>
                    <a:pt x="535" y="1024"/>
                  </a:cubicBezTo>
                  <a:cubicBezTo>
                    <a:pt x="593" y="1024"/>
                    <a:pt x="645" y="1014"/>
                    <a:pt x="686" y="992"/>
                  </a:cubicBezTo>
                  <a:cubicBezTo>
                    <a:pt x="919" y="839"/>
                    <a:pt x="993" y="686"/>
                    <a:pt x="993" y="460"/>
                  </a:cubicBezTo>
                  <a:cubicBezTo>
                    <a:pt x="1072" y="22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4893914" y="1967320"/>
              <a:ext cx="59775" cy="48603"/>
            </a:xfrm>
            <a:custGeom>
              <a:avLst/>
              <a:gdLst/>
              <a:ahLst/>
              <a:cxnLst/>
              <a:rect l="l" t="t" r="r" b="b"/>
              <a:pathLst>
                <a:path w="1145" h="931" extrusionOk="0">
                  <a:moveTo>
                    <a:pt x="679" y="1"/>
                  </a:moveTo>
                  <a:cubicBezTo>
                    <a:pt x="612" y="1"/>
                    <a:pt x="536" y="19"/>
                    <a:pt x="459" y="56"/>
                  </a:cubicBezTo>
                  <a:cubicBezTo>
                    <a:pt x="306" y="56"/>
                    <a:pt x="227" y="135"/>
                    <a:pt x="153" y="288"/>
                  </a:cubicBezTo>
                  <a:cubicBezTo>
                    <a:pt x="0" y="442"/>
                    <a:pt x="153" y="748"/>
                    <a:pt x="306" y="821"/>
                  </a:cubicBezTo>
                  <a:cubicBezTo>
                    <a:pt x="467" y="878"/>
                    <a:pt x="591" y="931"/>
                    <a:pt x="732" y="931"/>
                  </a:cubicBezTo>
                  <a:cubicBezTo>
                    <a:pt x="790" y="931"/>
                    <a:pt x="851" y="922"/>
                    <a:pt x="918" y="901"/>
                  </a:cubicBezTo>
                  <a:cubicBezTo>
                    <a:pt x="1071" y="821"/>
                    <a:pt x="1145" y="595"/>
                    <a:pt x="1145" y="442"/>
                  </a:cubicBezTo>
                  <a:cubicBezTo>
                    <a:pt x="1145" y="288"/>
                    <a:pt x="992" y="135"/>
                    <a:pt x="839" y="56"/>
                  </a:cubicBezTo>
                  <a:cubicBezTo>
                    <a:pt x="802" y="19"/>
                    <a:pt x="74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5277412" y="2037118"/>
              <a:ext cx="19838" cy="17436"/>
            </a:xfrm>
            <a:custGeom>
              <a:avLst/>
              <a:gdLst/>
              <a:ahLst/>
              <a:cxnLst/>
              <a:rect l="l" t="t" r="r" b="b"/>
              <a:pathLst>
                <a:path w="380" h="334" extrusionOk="0">
                  <a:moveTo>
                    <a:pt x="204" y="0"/>
                  </a:moveTo>
                  <a:cubicBezTo>
                    <a:pt x="185" y="0"/>
                    <a:pt x="168" y="7"/>
                    <a:pt x="153" y="23"/>
                  </a:cubicBezTo>
                  <a:cubicBezTo>
                    <a:pt x="0" y="23"/>
                    <a:pt x="0" y="176"/>
                    <a:pt x="74" y="249"/>
                  </a:cubicBezTo>
                  <a:cubicBezTo>
                    <a:pt x="104" y="308"/>
                    <a:pt x="146" y="334"/>
                    <a:pt x="190" y="334"/>
                  </a:cubicBezTo>
                  <a:cubicBezTo>
                    <a:pt x="260" y="334"/>
                    <a:pt x="335" y="270"/>
                    <a:pt x="380" y="176"/>
                  </a:cubicBezTo>
                  <a:cubicBezTo>
                    <a:pt x="380" y="112"/>
                    <a:pt x="281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5017588" y="2058104"/>
              <a:ext cx="55964" cy="45732"/>
            </a:xfrm>
            <a:custGeom>
              <a:avLst/>
              <a:gdLst/>
              <a:ahLst/>
              <a:cxnLst/>
              <a:rect l="l" t="t" r="r" b="b"/>
              <a:pathLst>
                <a:path w="1072" h="876" extrusionOk="0">
                  <a:moveTo>
                    <a:pt x="306" y="0"/>
                  </a:moveTo>
                  <a:cubicBezTo>
                    <a:pt x="233" y="0"/>
                    <a:pt x="153" y="0"/>
                    <a:pt x="80" y="80"/>
                  </a:cubicBezTo>
                  <a:cubicBezTo>
                    <a:pt x="0" y="153"/>
                    <a:pt x="0" y="306"/>
                    <a:pt x="80" y="459"/>
                  </a:cubicBezTo>
                  <a:cubicBezTo>
                    <a:pt x="153" y="613"/>
                    <a:pt x="233" y="692"/>
                    <a:pt x="386" y="766"/>
                  </a:cubicBezTo>
                  <a:cubicBezTo>
                    <a:pt x="494" y="822"/>
                    <a:pt x="603" y="875"/>
                    <a:pt x="712" y="875"/>
                  </a:cubicBezTo>
                  <a:cubicBezTo>
                    <a:pt x="756" y="875"/>
                    <a:pt x="801" y="866"/>
                    <a:pt x="845" y="845"/>
                  </a:cubicBezTo>
                  <a:cubicBezTo>
                    <a:pt x="918" y="845"/>
                    <a:pt x="918" y="845"/>
                    <a:pt x="998" y="766"/>
                  </a:cubicBezTo>
                  <a:lnTo>
                    <a:pt x="998" y="692"/>
                  </a:lnTo>
                  <a:cubicBezTo>
                    <a:pt x="1072" y="539"/>
                    <a:pt x="998" y="386"/>
                    <a:pt x="918" y="233"/>
                  </a:cubicBezTo>
                  <a:cubicBezTo>
                    <a:pt x="765" y="80"/>
                    <a:pt x="539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4929674" y="2056642"/>
              <a:ext cx="76115" cy="66144"/>
            </a:xfrm>
            <a:custGeom>
              <a:avLst/>
              <a:gdLst/>
              <a:ahLst/>
              <a:cxnLst/>
              <a:rect l="l" t="t" r="r" b="b"/>
              <a:pathLst>
                <a:path w="1458" h="1267" extrusionOk="0">
                  <a:moveTo>
                    <a:pt x="728" y="1"/>
                  </a:moveTo>
                  <a:cubicBezTo>
                    <a:pt x="516" y="1"/>
                    <a:pt x="269" y="86"/>
                    <a:pt x="154" y="261"/>
                  </a:cubicBezTo>
                  <a:cubicBezTo>
                    <a:pt x="80" y="334"/>
                    <a:pt x="1" y="414"/>
                    <a:pt x="1" y="487"/>
                  </a:cubicBezTo>
                  <a:cubicBezTo>
                    <a:pt x="1" y="641"/>
                    <a:pt x="80" y="794"/>
                    <a:pt x="154" y="873"/>
                  </a:cubicBezTo>
                  <a:cubicBezTo>
                    <a:pt x="233" y="1026"/>
                    <a:pt x="386" y="1100"/>
                    <a:pt x="539" y="1179"/>
                  </a:cubicBezTo>
                  <a:cubicBezTo>
                    <a:pt x="671" y="1222"/>
                    <a:pt x="805" y="1267"/>
                    <a:pt x="938" y="1267"/>
                  </a:cubicBezTo>
                  <a:cubicBezTo>
                    <a:pt x="1034" y="1267"/>
                    <a:pt x="1130" y="1243"/>
                    <a:pt x="1225" y="1179"/>
                  </a:cubicBezTo>
                  <a:cubicBezTo>
                    <a:pt x="1378" y="1100"/>
                    <a:pt x="1458" y="947"/>
                    <a:pt x="1458" y="720"/>
                  </a:cubicBezTo>
                  <a:cubicBezTo>
                    <a:pt x="1378" y="414"/>
                    <a:pt x="1225" y="181"/>
                    <a:pt x="919" y="28"/>
                  </a:cubicBezTo>
                  <a:cubicBezTo>
                    <a:pt x="863" y="10"/>
                    <a:pt x="797" y="1"/>
                    <a:pt x="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4909889" y="2034142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3" y="0"/>
                  </a:moveTo>
                  <a:cubicBezTo>
                    <a:pt x="74" y="0"/>
                    <a:pt x="0" y="153"/>
                    <a:pt x="0" y="233"/>
                  </a:cubicBezTo>
                  <a:cubicBezTo>
                    <a:pt x="0" y="386"/>
                    <a:pt x="153" y="459"/>
                    <a:pt x="306" y="459"/>
                  </a:cubicBezTo>
                  <a:cubicBezTo>
                    <a:pt x="459" y="386"/>
                    <a:pt x="459" y="153"/>
                    <a:pt x="380" y="80"/>
                  </a:cubicBezTo>
                  <a:cubicBezTo>
                    <a:pt x="306" y="0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5105449" y="2095170"/>
              <a:ext cx="52153" cy="45993"/>
            </a:xfrm>
            <a:custGeom>
              <a:avLst/>
              <a:gdLst/>
              <a:ahLst/>
              <a:cxnLst/>
              <a:rect l="l" t="t" r="r" b="b"/>
              <a:pathLst>
                <a:path w="999" h="881" extrusionOk="0">
                  <a:moveTo>
                    <a:pt x="680" y="0"/>
                  </a:moveTo>
                  <a:cubicBezTo>
                    <a:pt x="613" y="0"/>
                    <a:pt x="536" y="19"/>
                    <a:pt x="460" y="56"/>
                  </a:cubicBezTo>
                  <a:cubicBezTo>
                    <a:pt x="386" y="56"/>
                    <a:pt x="233" y="56"/>
                    <a:pt x="154" y="135"/>
                  </a:cubicBezTo>
                  <a:cubicBezTo>
                    <a:pt x="154" y="209"/>
                    <a:pt x="80" y="288"/>
                    <a:pt x="80" y="362"/>
                  </a:cubicBezTo>
                  <a:cubicBezTo>
                    <a:pt x="1" y="515"/>
                    <a:pt x="80" y="668"/>
                    <a:pt x="154" y="821"/>
                  </a:cubicBezTo>
                  <a:cubicBezTo>
                    <a:pt x="230" y="861"/>
                    <a:pt x="327" y="880"/>
                    <a:pt x="423" y="880"/>
                  </a:cubicBezTo>
                  <a:cubicBezTo>
                    <a:pt x="520" y="880"/>
                    <a:pt x="616" y="861"/>
                    <a:pt x="692" y="821"/>
                  </a:cubicBezTo>
                  <a:cubicBezTo>
                    <a:pt x="846" y="747"/>
                    <a:pt x="919" y="515"/>
                    <a:pt x="919" y="362"/>
                  </a:cubicBezTo>
                  <a:cubicBezTo>
                    <a:pt x="999" y="288"/>
                    <a:pt x="919" y="135"/>
                    <a:pt x="846" y="56"/>
                  </a:cubicBezTo>
                  <a:cubicBezTo>
                    <a:pt x="806" y="19"/>
                    <a:pt x="748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5197486" y="2080500"/>
              <a:ext cx="51840" cy="41555"/>
            </a:xfrm>
            <a:custGeom>
              <a:avLst/>
              <a:gdLst/>
              <a:ahLst/>
              <a:cxnLst/>
              <a:rect l="l" t="t" r="r" b="b"/>
              <a:pathLst>
                <a:path w="993" h="796" extrusionOk="0">
                  <a:moveTo>
                    <a:pt x="393" y="0"/>
                  </a:moveTo>
                  <a:cubicBezTo>
                    <a:pt x="376" y="0"/>
                    <a:pt x="351" y="9"/>
                    <a:pt x="307" y="30"/>
                  </a:cubicBezTo>
                  <a:cubicBezTo>
                    <a:pt x="154" y="110"/>
                    <a:pt x="1" y="263"/>
                    <a:pt x="1" y="416"/>
                  </a:cubicBezTo>
                  <a:cubicBezTo>
                    <a:pt x="1" y="569"/>
                    <a:pt x="154" y="643"/>
                    <a:pt x="307" y="722"/>
                  </a:cubicBezTo>
                  <a:cubicBezTo>
                    <a:pt x="460" y="796"/>
                    <a:pt x="533" y="796"/>
                    <a:pt x="686" y="796"/>
                  </a:cubicBezTo>
                  <a:cubicBezTo>
                    <a:pt x="839" y="796"/>
                    <a:pt x="993" y="643"/>
                    <a:pt x="919" y="490"/>
                  </a:cubicBezTo>
                  <a:cubicBezTo>
                    <a:pt x="919" y="416"/>
                    <a:pt x="919" y="416"/>
                    <a:pt x="839" y="337"/>
                  </a:cubicBezTo>
                  <a:cubicBezTo>
                    <a:pt x="766" y="263"/>
                    <a:pt x="686" y="184"/>
                    <a:pt x="533" y="110"/>
                  </a:cubicBezTo>
                  <a:cubicBezTo>
                    <a:pt x="425" y="54"/>
                    <a:pt x="433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5333323" y="2022291"/>
              <a:ext cx="32002" cy="33516"/>
            </a:xfrm>
            <a:custGeom>
              <a:avLst/>
              <a:gdLst/>
              <a:ahLst/>
              <a:cxnLst/>
              <a:rect l="l" t="t" r="r" b="b"/>
              <a:pathLst>
                <a:path w="613" h="642" extrusionOk="0">
                  <a:moveTo>
                    <a:pt x="227" y="1"/>
                  </a:moveTo>
                  <a:cubicBezTo>
                    <a:pt x="74" y="74"/>
                    <a:pt x="1" y="227"/>
                    <a:pt x="74" y="460"/>
                  </a:cubicBezTo>
                  <a:cubicBezTo>
                    <a:pt x="74" y="572"/>
                    <a:pt x="199" y="642"/>
                    <a:pt x="326" y="642"/>
                  </a:cubicBezTo>
                  <a:cubicBezTo>
                    <a:pt x="373" y="642"/>
                    <a:pt x="419" y="632"/>
                    <a:pt x="460" y="613"/>
                  </a:cubicBezTo>
                  <a:lnTo>
                    <a:pt x="613" y="460"/>
                  </a:lnTo>
                  <a:lnTo>
                    <a:pt x="613" y="307"/>
                  </a:lnTo>
                  <a:cubicBezTo>
                    <a:pt x="613" y="154"/>
                    <a:pt x="4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5277412" y="2075123"/>
              <a:ext cx="35813" cy="27147"/>
            </a:xfrm>
            <a:custGeom>
              <a:avLst/>
              <a:gdLst/>
              <a:ahLst/>
              <a:cxnLst/>
              <a:rect l="l" t="t" r="r" b="b"/>
              <a:pathLst>
                <a:path w="686" h="520" extrusionOk="0">
                  <a:moveTo>
                    <a:pt x="496" y="0"/>
                  </a:moveTo>
                  <a:cubicBezTo>
                    <a:pt x="458" y="0"/>
                    <a:pt x="420" y="20"/>
                    <a:pt x="380" y="60"/>
                  </a:cubicBezTo>
                  <a:cubicBezTo>
                    <a:pt x="227" y="60"/>
                    <a:pt x="227" y="133"/>
                    <a:pt x="153" y="213"/>
                  </a:cubicBezTo>
                  <a:cubicBezTo>
                    <a:pt x="74" y="287"/>
                    <a:pt x="0" y="366"/>
                    <a:pt x="74" y="440"/>
                  </a:cubicBezTo>
                  <a:cubicBezTo>
                    <a:pt x="74" y="440"/>
                    <a:pt x="153" y="519"/>
                    <a:pt x="227" y="519"/>
                  </a:cubicBezTo>
                  <a:cubicBezTo>
                    <a:pt x="306" y="519"/>
                    <a:pt x="459" y="519"/>
                    <a:pt x="612" y="440"/>
                  </a:cubicBezTo>
                  <a:cubicBezTo>
                    <a:pt x="686" y="287"/>
                    <a:pt x="686" y="133"/>
                    <a:pt x="612" y="60"/>
                  </a:cubicBezTo>
                  <a:cubicBezTo>
                    <a:pt x="573" y="20"/>
                    <a:pt x="53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5017588" y="176664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386" y="0"/>
                  </a:moveTo>
                  <a:cubicBezTo>
                    <a:pt x="233" y="0"/>
                    <a:pt x="153" y="0"/>
                    <a:pt x="80" y="74"/>
                  </a:cubicBezTo>
                  <a:lnTo>
                    <a:pt x="0" y="74"/>
                  </a:lnTo>
                  <a:cubicBezTo>
                    <a:pt x="0" y="153"/>
                    <a:pt x="0" y="227"/>
                    <a:pt x="80" y="227"/>
                  </a:cubicBezTo>
                  <a:cubicBezTo>
                    <a:pt x="80" y="306"/>
                    <a:pt x="153" y="306"/>
                    <a:pt x="233" y="306"/>
                  </a:cubicBezTo>
                  <a:lnTo>
                    <a:pt x="459" y="306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4913700" y="1854505"/>
              <a:ext cx="20203" cy="25633"/>
            </a:xfrm>
            <a:custGeom>
              <a:avLst/>
              <a:gdLst/>
              <a:ahLst/>
              <a:cxnLst/>
              <a:rect l="l" t="t" r="r" b="b"/>
              <a:pathLst>
                <a:path w="387" h="491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cubicBezTo>
                    <a:pt x="1" y="307"/>
                    <a:pt x="1" y="380"/>
                    <a:pt x="80" y="460"/>
                  </a:cubicBezTo>
                  <a:cubicBezTo>
                    <a:pt x="125" y="481"/>
                    <a:pt x="162" y="490"/>
                    <a:pt x="195" y="490"/>
                  </a:cubicBezTo>
                  <a:cubicBezTo>
                    <a:pt x="276" y="490"/>
                    <a:pt x="330" y="437"/>
                    <a:pt x="386" y="380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5233299" y="1751609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79" y="1"/>
                  </a:moveTo>
                  <a:cubicBezTo>
                    <a:pt x="232" y="1"/>
                    <a:pt x="193" y="19"/>
                    <a:pt x="153" y="56"/>
                  </a:cubicBezTo>
                  <a:cubicBezTo>
                    <a:pt x="80" y="56"/>
                    <a:pt x="0" y="135"/>
                    <a:pt x="0" y="209"/>
                  </a:cubicBezTo>
                  <a:cubicBezTo>
                    <a:pt x="0" y="288"/>
                    <a:pt x="80" y="362"/>
                    <a:pt x="233" y="362"/>
                  </a:cubicBezTo>
                  <a:cubicBezTo>
                    <a:pt x="307" y="362"/>
                    <a:pt x="386" y="362"/>
                    <a:pt x="460" y="288"/>
                  </a:cubicBezTo>
                  <a:cubicBezTo>
                    <a:pt x="460" y="209"/>
                    <a:pt x="539" y="56"/>
                    <a:pt x="460" y="56"/>
                  </a:cubicBezTo>
                  <a:cubicBezTo>
                    <a:pt x="383" y="19"/>
                    <a:pt x="326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5369136" y="1906292"/>
              <a:ext cx="24014" cy="21769"/>
            </a:xfrm>
            <a:custGeom>
              <a:avLst/>
              <a:gdLst/>
              <a:ahLst/>
              <a:cxnLst/>
              <a:rect l="l" t="t" r="r" b="b"/>
              <a:pathLst>
                <a:path w="460" h="417" extrusionOk="0">
                  <a:moveTo>
                    <a:pt x="233" y="0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cubicBezTo>
                    <a:pt x="45" y="407"/>
                    <a:pt x="89" y="416"/>
                    <a:pt x="132" y="416"/>
                  </a:cubicBezTo>
                  <a:cubicBezTo>
                    <a:pt x="236" y="416"/>
                    <a:pt x="329" y="363"/>
                    <a:pt x="386" y="307"/>
                  </a:cubicBezTo>
                  <a:cubicBezTo>
                    <a:pt x="459" y="233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5225311" y="1610655"/>
              <a:ext cx="36178" cy="68128"/>
            </a:xfrm>
            <a:custGeom>
              <a:avLst/>
              <a:gdLst/>
              <a:ahLst/>
              <a:cxnLst/>
              <a:rect l="l" t="t" r="r" b="b"/>
              <a:pathLst>
                <a:path w="693" h="1305" extrusionOk="0">
                  <a:moveTo>
                    <a:pt x="613" y="1"/>
                  </a:moveTo>
                  <a:cubicBezTo>
                    <a:pt x="539" y="1"/>
                    <a:pt x="460" y="1"/>
                    <a:pt x="460" y="80"/>
                  </a:cubicBezTo>
                  <a:cubicBezTo>
                    <a:pt x="233" y="386"/>
                    <a:pt x="80" y="766"/>
                    <a:pt x="0" y="1152"/>
                  </a:cubicBezTo>
                  <a:cubicBezTo>
                    <a:pt x="0" y="1225"/>
                    <a:pt x="0" y="1305"/>
                    <a:pt x="80" y="1305"/>
                  </a:cubicBezTo>
                  <a:cubicBezTo>
                    <a:pt x="153" y="1305"/>
                    <a:pt x="153" y="1225"/>
                    <a:pt x="233" y="1225"/>
                  </a:cubicBezTo>
                  <a:cubicBezTo>
                    <a:pt x="306" y="846"/>
                    <a:pt x="460" y="460"/>
                    <a:pt x="613" y="154"/>
                  </a:cubicBezTo>
                  <a:cubicBezTo>
                    <a:pt x="692" y="80"/>
                    <a:pt x="61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5289210" y="1862492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80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233" y="533"/>
                  </a:lnTo>
                  <a:lnTo>
                    <a:pt x="307" y="613"/>
                  </a:lnTo>
                  <a:lnTo>
                    <a:pt x="386" y="613"/>
                  </a:lnTo>
                  <a:cubicBezTo>
                    <a:pt x="460" y="533"/>
                    <a:pt x="460" y="460"/>
                    <a:pt x="460" y="460"/>
                  </a:cubicBezTo>
                  <a:lnTo>
                    <a:pt x="233" y="74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5201349" y="1998329"/>
              <a:ext cx="20151" cy="67814"/>
            </a:xfrm>
            <a:custGeom>
              <a:avLst/>
              <a:gdLst/>
              <a:ahLst/>
              <a:cxnLst/>
              <a:rect l="l" t="t" r="r" b="b"/>
              <a:pathLst>
                <a:path w="386" h="1299" extrusionOk="0">
                  <a:moveTo>
                    <a:pt x="80" y="1"/>
                  </a:moveTo>
                  <a:cubicBezTo>
                    <a:pt x="80" y="74"/>
                    <a:pt x="0" y="74"/>
                    <a:pt x="0" y="154"/>
                  </a:cubicBezTo>
                  <a:lnTo>
                    <a:pt x="153" y="1225"/>
                  </a:lnTo>
                  <a:lnTo>
                    <a:pt x="233" y="1298"/>
                  </a:lnTo>
                  <a:lnTo>
                    <a:pt x="306" y="1298"/>
                  </a:lnTo>
                  <a:cubicBezTo>
                    <a:pt x="306" y="1298"/>
                    <a:pt x="386" y="1225"/>
                    <a:pt x="386" y="1145"/>
                  </a:cubicBezTo>
                  <a:lnTo>
                    <a:pt x="233" y="154"/>
                  </a:lnTo>
                  <a:cubicBezTo>
                    <a:pt x="233" y="74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5065512" y="1974367"/>
              <a:ext cx="20203" cy="43852"/>
            </a:xfrm>
            <a:custGeom>
              <a:avLst/>
              <a:gdLst/>
              <a:ahLst/>
              <a:cxnLst/>
              <a:rect l="l" t="t" r="r" b="b"/>
              <a:pathLst>
                <a:path w="387" h="840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0" y="686"/>
                  </a:lnTo>
                  <a:cubicBezTo>
                    <a:pt x="0" y="766"/>
                    <a:pt x="0" y="839"/>
                    <a:pt x="80" y="839"/>
                  </a:cubicBezTo>
                  <a:lnTo>
                    <a:pt x="154" y="839"/>
                  </a:lnTo>
                  <a:cubicBezTo>
                    <a:pt x="154" y="839"/>
                    <a:pt x="233" y="839"/>
                    <a:pt x="233" y="766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4889738" y="1878467"/>
              <a:ext cx="47976" cy="48029"/>
            </a:xfrm>
            <a:custGeom>
              <a:avLst/>
              <a:gdLst/>
              <a:ahLst/>
              <a:cxnLst/>
              <a:rect l="l" t="t" r="r" b="b"/>
              <a:pathLst>
                <a:path w="919" h="920" extrusionOk="0">
                  <a:moveTo>
                    <a:pt x="766" y="1"/>
                  </a:moveTo>
                  <a:cubicBezTo>
                    <a:pt x="460" y="154"/>
                    <a:pt x="153" y="460"/>
                    <a:pt x="0" y="687"/>
                  </a:cubicBezTo>
                  <a:cubicBezTo>
                    <a:pt x="0" y="766"/>
                    <a:pt x="0" y="840"/>
                    <a:pt x="80" y="840"/>
                  </a:cubicBezTo>
                  <a:lnTo>
                    <a:pt x="80" y="919"/>
                  </a:lnTo>
                  <a:cubicBezTo>
                    <a:pt x="153" y="919"/>
                    <a:pt x="153" y="840"/>
                    <a:pt x="233" y="840"/>
                  </a:cubicBezTo>
                  <a:cubicBezTo>
                    <a:pt x="386" y="533"/>
                    <a:pt x="613" y="380"/>
                    <a:pt x="845" y="227"/>
                  </a:cubicBezTo>
                  <a:cubicBezTo>
                    <a:pt x="919" y="227"/>
                    <a:pt x="919" y="154"/>
                    <a:pt x="919" y="74"/>
                  </a:cubicBezTo>
                  <a:cubicBezTo>
                    <a:pt x="845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5009600" y="1576983"/>
              <a:ext cx="36126" cy="69850"/>
            </a:xfrm>
            <a:custGeom>
              <a:avLst/>
              <a:gdLst/>
              <a:ahLst/>
              <a:cxnLst/>
              <a:rect l="l" t="t" r="r" b="b"/>
              <a:pathLst>
                <a:path w="692" h="1338" extrusionOk="0">
                  <a:moveTo>
                    <a:pt x="102" y="1"/>
                  </a:moveTo>
                  <a:cubicBezTo>
                    <a:pt x="88" y="1"/>
                    <a:pt x="80" y="9"/>
                    <a:pt x="80" y="34"/>
                  </a:cubicBezTo>
                  <a:cubicBezTo>
                    <a:pt x="0" y="34"/>
                    <a:pt x="0" y="113"/>
                    <a:pt x="0" y="187"/>
                  </a:cubicBezTo>
                  <a:cubicBezTo>
                    <a:pt x="233" y="493"/>
                    <a:pt x="386" y="878"/>
                    <a:pt x="459" y="1185"/>
                  </a:cubicBezTo>
                  <a:cubicBezTo>
                    <a:pt x="459" y="1258"/>
                    <a:pt x="539" y="1338"/>
                    <a:pt x="612" y="1338"/>
                  </a:cubicBezTo>
                  <a:lnTo>
                    <a:pt x="612" y="1258"/>
                  </a:lnTo>
                  <a:cubicBezTo>
                    <a:pt x="692" y="1258"/>
                    <a:pt x="692" y="1185"/>
                    <a:pt x="692" y="1185"/>
                  </a:cubicBezTo>
                  <a:cubicBezTo>
                    <a:pt x="612" y="725"/>
                    <a:pt x="459" y="419"/>
                    <a:pt x="233" y="34"/>
                  </a:cubicBezTo>
                  <a:cubicBezTo>
                    <a:pt x="180" y="34"/>
                    <a:pt x="12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4849801" y="1654768"/>
              <a:ext cx="39989" cy="35865"/>
            </a:xfrm>
            <a:custGeom>
              <a:avLst/>
              <a:gdLst/>
              <a:ahLst/>
              <a:cxnLst/>
              <a:rect l="l" t="t" r="r" b="b"/>
              <a:pathLst>
                <a:path w="766" h="687" extrusionOk="0">
                  <a:moveTo>
                    <a:pt x="0" y="1"/>
                  </a:moveTo>
                  <a:cubicBezTo>
                    <a:pt x="0" y="74"/>
                    <a:pt x="0" y="154"/>
                    <a:pt x="80" y="227"/>
                  </a:cubicBezTo>
                  <a:cubicBezTo>
                    <a:pt x="233" y="307"/>
                    <a:pt x="386" y="460"/>
                    <a:pt x="539" y="613"/>
                  </a:cubicBezTo>
                  <a:cubicBezTo>
                    <a:pt x="539" y="686"/>
                    <a:pt x="612" y="686"/>
                    <a:pt x="612" y="686"/>
                  </a:cubicBezTo>
                  <a:lnTo>
                    <a:pt x="692" y="686"/>
                  </a:lnTo>
                  <a:cubicBezTo>
                    <a:pt x="765" y="613"/>
                    <a:pt x="765" y="533"/>
                    <a:pt x="692" y="533"/>
                  </a:cubicBezTo>
                  <a:cubicBezTo>
                    <a:pt x="612" y="307"/>
                    <a:pt x="38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4721951" y="1810391"/>
              <a:ext cx="47976" cy="12216"/>
            </a:xfrm>
            <a:custGeom>
              <a:avLst/>
              <a:gdLst/>
              <a:ahLst/>
              <a:cxnLst/>
              <a:rect l="l" t="t" r="r" b="b"/>
              <a:pathLst>
                <a:path w="919" h="234" extrusionOk="0">
                  <a:moveTo>
                    <a:pt x="80" y="1"/>
                  </a:moveTo>
                  <a:cubicBezTo>
                    <a:pt x="0" y="1"/>
                    <a:pt x="0" y="81"/>
                    <a:pt x="0" y="81"/>
                  </a:cubicBezTo>
                  <a:cubicBezTo>
                    <a:pt x="0" y="154"/>
                    <a:pt x="0" y="234"/>
                    <a:pt x="80" y="234"/>
                  </a:cubicBezTo>
                  <a:lnTo>
                    <a:pt x="845" y="234"/>
                  </a:lnTo>
                  <a:cubicBezTo>
                    <a:pt x="845" y="234"/>
                    <a:pt x="919" y="154"/>
                    <a:pt x="919" y="81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4758076" y="1956670"/>
              <a:ext cx="16027" cy="37535"/>
            </a:xfrm>
            <a:custGeom>
              <a:avLst/>
              <a:gdLst/>
              <a:ahLst/>
              <a:cxnLst/>
              <a:rect l="l" t="t" r="r" b="b"/>
              <a:pathLst>
                <a:path w="307" h="719" extrusionOk="0">
                  <a:moveTo>
                    <a:pt x="162" y="0"/>
                  </a:moveTo>
                  <a:cubicBezTo>
                    <a:pt x="113" y="0"/>
                    <a:pt x="74" y="55"/>
                    <a:pt x="74" y="107"/>
                  </a:cubicBezTo>
                  <a:cubicBezTo>
                    <a:pt x="0" y="260"/>
                    <a:pt x="0" y="413"/>
                    <a:pt x="0" y="566"/>
                  </a:cubicBezTo>
                  <a:cubicBezTo>
                    <a:pt x="0" y="646"/>
                    <a:pt x="74" y="719"/>
                    <a:pt x="153" y="719"/>
                  </a:cubicBezTo>
                  <a:cubicBezTo>
                    <a:pt x="153" y="719"/>
                    <a:pt x="227" y="646"/>
                    <a:pt x="227" y="566"/>
                  </a:cubicBezTo>
                  <a:cubicBezTo>
                    <a:pt x="227" y="413"/>
                    <a:pt x="227" y="260"/>
                    <a:pt x="306" y="107"/>
                  </a:cubicBezTo>
                  <a:cubicBezTo>
                    <a:pt x="306" y="107"/>
                    <a:pt x="306" y="33"/>
                    <a:pt x="227" y="33"/>
                  </a:cubicBezTo>
                  <a:cubicBezTo>
                    <a:pt x="205" y="10"/>
                    <a:pt x="18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4901901" y="2059148"/>
              <a:ext cx="24014" cy="35134"/>
            </a:xfrm>
            <a:custGeom>
              <a:avLst/>
              <a:gdLst/>
              <a:ahLst/>
              <a:cxnLst/>
              <a:rect l="l" t="t" r="r" b="b"/>
              <a:pathLst>
                <a:path w="460" h="673" extrusionOk="0">
                  <a:moveTo>
                    <a:pt x="333" y="0"/>
                  </a:moveTo>
                  <a:cubicBezTo>
                    <a:pt x="305" y="0"/>
                    <a:pt x="266" y="20"/>
                    <a:pt x="227" y="60"/>
                  </a:cubicBezTo>
                  <a:cubicBezTo>
                    <a:pt x="74" y="133"/>
                    <a:pt x="0" y="366"/>
                    <a:pt x="0" y="519"/>
                  </a:cubicBezTo>
                  <a:cubicBezTo>
                    <a:pt x="0" y="593"/>
                    <a:pt x="74" y="672"/>
                    <a:pt x="74" y="672"/>
                  </a:cubicBezTo>
                  <a:lnTo>
                    <a:pt x="153" y="672"/>
                  </a:lnTo>
                  <a:lnTo>
                    <a:pt x="227" y="593"/>
                  </a:lnTo>
                  <a:cubicBezTo>
                    <a:pt x="227" y="439"/>
                    <a:pt x="306" y="286"/>
                    <a:pt x="380" y="213"/>
                  </a:cubicBezTo>
                  <a:cubicBezTo>
                    <a:pt x="459" y="213"/>
                    <a:pt x="459" y="133"/>
                    <a:pt x="380" y="60"/>
                  </a:cubicBezTo>
                  <a:cubicBezTo>
                    <a:pt x="380" y="20"/>
                    <a:pt x="361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4961624" y="2118192"/>
              <a:ext cx="32054" cy="43800"/>
            </a:xfrm>
            <a:custGeom>
              <a:avLst/>
              <a:gdLst/>
              <a:ahLst/>
              <a:cxnLst/>
              <a:rect l="l" t="t" r="r" b="b"/>
              <a:pathLst>
                <a:path w="614" h="839" extrusionOk="0">
                  <a:moveTo>
                    <a:pt x="387" y="0"/>
                  </a:moveTo>
                  <a:cubicBezTo>
                    <a:pt x="154" y="227"/>
                    <a:pt x="80" y="380"/>
                    <a:pt x="1" y="686"/>
                  </a:cubicBezTo>
                  <a:cubicBezTo>
                    <a:pt x="1" y="686"/>
                    <a:pt x="1" y="765"/>
                    <a:pt x="80" y="839"/>
                  </a:cubicBezTo>
                  <a:cubicBezTo>
                    <a:pt x="154" y="839"/>
                    <a:pt x="154" y="765"/>
                    <a:pt x="233" y="686"/>
                  </a:cubicBezTo>
                  <a:cubicBezTo>
                    <a:pt x="233" y="533"/>
                    <a:pt x="387" y="306"/>
                    <a:pt x="540" y="227"/>
                  </a:cubicBezTo>
                  <a:cubicBezTo>
                    <a:pt x="613" y="153"/>
                    <a:pt x="613" y="74"/>
                    <a:pt x="540" y="74"/>
                  </a:cubicBezTo>
                  <a:cubicBezTo>
                    <a:pt x="540" y="0"/>
                    <a:pt x="46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5109625" y="2128320"/>
              <a:ext cx="27825" cy="53823"/>
            </a:xfrm>
            <a:custGeom>
              <a:avLst/>
              <a:gdLst/>
              <a:ahLst/>
              <a:cxnLst/>
              <a:rect l="l" t="t" r="r" b="b"/>
              <a:pathLst>
                <a:path w="533" h="1031" extrusionOk="0">
                  <a:moveTo>
                    <a:pt x="97" y="0"/>
                  </a:moveTo>
                  <a:cubicBezTo>
                    <a:pt x="83" y="0"/>
                    <a:pt x="74" y="8"/>
                    <a:pt x="74" y="33"/>
                  </a:cubicBezTo>
                  <a:cubicBezTo>
                    <a:pt x="0" y="33"/>
                    <a:pt x="0" y="112"/>
                    <a:pt x="0" y="112"/>
                  </a:cubicBezTo>
                  <a:lnTo>
                    <a:pt x="306" y="951"/>
                  </a:lnTo>
                  <a:lnTo>
                    <a:pt x="380" y="1031"/>
                  </a:lnTo>
                  <a:lnTo>
                    <a:pt x="459" y="1031"/>
                  </a:lnTo>
                  <a:cubicBezTo>
                    <a:pt x="533" y="951"/>
                    <a:pt x="533" y="951"/>
                    <a:pt x="533" y="878"/>
                  </a:cubicBezTo>
                  <a:lnTo>
                    <a:pt x="227" y="33"/>
                  </a:lnTo>
                  <a:cubicBezTo>
                    <a:pt x="178" y="33"/>
                    <a:pt x="126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5337187" y="2014304"/>
              <a:ext cx="20151" cy="35865"/>
            </a:xfrm>
            <a:custGeom>
              <a:avLst/>
              <a:gdLst/>
              <a:ahLst/>
              <a:cxnLst/>
              <a:rect l="l" t="t" r="r" b="b"/>
              <a:pathLst>
                <a:path w="386" h="687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cubicBezTo>
                    <a:pt x="0" y="307"/>
                    <a:pt x="80" y="460"/>
                    <a:pt x="153" y="613"/>
                  </a:cubicBezTo>
                  <a:cubicBezTo>
                    <a:pt x="153" y="686"/>
                    <a:pt x="153" y="686"/>
                    <a:pt x="233" y="686"/>
                  </a:cubicBezTo>
                  <a:lnTo>
                    <a:pt x="306" y="686"/>
                  </a:lnTo>
                  <a:cubicBezTo>
                    <a:pt x="306" y="686"/>
                    <a:pt x="386" y="613"/>
                    <a:pt x="306" y="533"/>
                  </a:cubicBezTo>
                  <a:cubicBezTo>
                    <a:pt x="306" y="380"/>
                    <a:pt x="233" y="227"/>
                    <a:pt x="233" y="154"/>
                  </a:cubicBezTo>
                  <a:cubicBezTo>
                    <a:pt x="233" y="74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5393098" y="1756777"/>
              <a:ext cx="47976" cy="25894"/>
            </a:xfrm>
            <a:custGeom>
              <a:avLst/>
              <a:gdLst/>
              <a:ahLst/>
              <a:cxnLst/>
              <a:rect l="l" t="t" r="r" b="b"/>
              <a:pathLst>
                <a:path w="919" h="496" extrusionOk="0">
                  <a:moveTo>
                    <a:pt x="789" y="1"/>
                  </a:moveTo>
                  <a:cubicBezTo>
                    <a:pt x="774" y="1"/>
                    <a:pt x="766" y="10"/>
                    <a:pt x="766" y="36"/>
                  </a:cubicBezTo>
                  <a:lnTo>
                    <a:pt x="80" y="263"/>
                  </a:lnTo>
                  <a:cubicBezTo>
                    <a:pt x="80" y="342"/>
                    <a:pt x="0" y="416"/>
                    <a:pt x="80" y="416"/>
                  </a:cubicBezTo>
                  <a:cubicBezTo>
                    <a:pt x="80" y="495"/>
                    <a:pt x="80" y="495"/>
                    <a:pt x="153" y="495"/>
                  </a:cubicBezTo>
                  <a:lnTo>
                    <a:pt x="233" y="495"/>
                  </a:lnTo>
                  <a:lnTo>
                    <a:pt x="845" y="189"/>
                  </a:lnTo>
                  <a:cubicBezTo>
                    <a:pt x="919" y="189"/>
                    <a:pt x="919" y="110"/>
                    <a:pt x="919" y="36"/>
                  </a:cubicBezTo>
                  <a:cubicBezTo>
                    <a:pt x="870" y="36"/>
                    <a:pt x="818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5373260" y="1662756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74" y="74"/>
                    <a:pt x="74" y="154"/>
                  </a:cubicBezTo>
                  <a:lnTo>
                    <a:pt x="74" y="380"/>
                  </a:lnTo>
                  <a:cubicBezTo>
                    <a:pt x="1" y="460"/>
                    <a:pt x="1" y="533"/>
                    <a:pt x="74" y="533"/>
                  </a:cubicBezTo>
                  <a:lnTo>
                    <a:pt x="154" y="533"/>
                  </a:lnTo>
                  <a:cubicBezTo>
                    <a:pt x="154" y="533"/>
                    <a:pt x="227" y="533"/>
                    <a:pt x="227" y="460"/>
                  </a:cubicBezTo>
                  <a:cubicBezTo>
                    <a:pt x="307" y="380"/>
                    <a:pt x="307" y="227"/>
                    <a:pt x="307" y="74"/>
                  </a:cubicBez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5121423" y="149496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154" y="1"/>
                  </a:moveTo>
                  <a:cubicBezTo>
                    <a:pt x="154" y="1"/>
                    <a:pt x="80" y="1"/>
                    <a:pt x="80" y="74"/>
                  </a:cubicBezTo>
                  <a:lnTo>
                    <a:pt x="1" y="533"/>
                  </a:lnTo>
                  <a:cubicBezTo>
                    <a:pt x="1" y="613"/>
                    <a:pt x="80" y="686"/>
                    <a:pt x="154" y="686"/>
                  </a:cubicBezTo>
                  <a:cubicBezTo>
                    <a:pt x="154" y="686"/>
                    <a:pt x="233" y="613"/>
                    <a:pt x="233" y="533"/>
                  </a:cubicBezTo>
                  <a:lnTo>
                    <a:pt x="307" y="154"/>
                  </a:ln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5105449" y="1762467"/>
              <a:ext cx="20203" cy="32002"/>
            </a:xfrm>
            <a:custGeom>
              <a:avLst/>
              <a:gdLst/>
              <a:ahLst/>
              <a:cxnLst/>
              <a:rect l="l" t="t" r="r" b="b"/>
              <a:pathLst>
                <a:path w="387" h="613" extrusionOk="0">
                  <a:moveTo>
                    <a:pt x="307" y="1"/>
                  </a:moveTo>
                  <a:cubicBezTo>
                    <a:pt x="233" y="1"/>
                    <a:pt x="154" y="1"/>
                    <a:pt x="154" y="80"/>
                  </a:cubicBezTo>
                  <a:lnTo>
                    <a:pt x="1" y="460"/>
                  </a:lnTo>
                  <a:cubicBezTo>
                    <a:pt x="1" y="460"/>
                    <a:pt x="1" y="539"/>
                    <a:pt x="80" y="613"/>
                  </a:cubicBezTo>
                  <a:cubicBezTo>
                    <a:pt x="154" y="613"/>
                    <a:pt x="154" y="539"/>
                    <a:pt x="233" y="539"/>
                  </a:cubicBezTo>
                  <a:lnTo>
                    <a:pt x="386" y="154"/>
                  </a:lnTo>
                  <a:cubicBezTo>
                    <a:pt x="386" y="8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5149562" y="1842393"/>
              <a:ext cx="51840" cy="39989"/>
            </a:xfrm>
            <a:custGeom>
              <a:avLst/>
              <a:gdLst/>
              <a:ahLst/>
              <a:cxnLst/>
              <a:rect l="l" t="t" r="r" b="b"/>
              <a:pathLst>
                <a:path w="993" h="766" extrusionOk="0">
                  <a:moveTo>
                    <a:pt x="74" y="0"/>
                  </a:moveTo>
                  <a:cubicBezTo>
                    <a:pt x="1" y="80"/>
                    <a:pt x="1" y="153"/>
                    <a:pt x="74" y="153"/>
                  </a:cubicBezTo>
                  <a:cubicBezTo>
                    <a:pt x="307" y="306"/>
                    <a:pt x="533" y="459"/>
                    <a:pt x="766" y="692"/>
                  </a:cubicBezTo>
                  <a:lnTo>
                    <a:pt x="839" y="765"/>
                  </a:lnTo>
                  <a:lnTo>
                    <a:pt x="919" y="692"/>
                  </a:lnTo>
                  <a:cubicBezTo>
                    <a:pt x="992" y="612"/>
                    <a:pt x="992" y="612"/>
                    <a:pt x="919" y="539"/>
                  </a:cubicBezTo>
                  <a:cubicBezTo>
                    <a:pt x="686" y="306"/>
                    <a:pt x="46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4997750" y="1830542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74" y="1"/>
                  </a:moveTo>
                  <a:cubicBezTo>
                    <a:pt x="74" y="74"/>
                    <a:pt x="1" y="74"/>
                    <a:pt x="74" y="154"/>
                  </a:cubicBezTo>
                  <a:lnTo>
                    <a:pt x="227" y="460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380" y="460"/>
                    <a:pt x="460" y="380"/>
                    <a:pt x="380" y="380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4905712" y="1510943"/>
              <a:ext cx="12216" cy="35865"/>
            </a:xfrm>
            <a:custGeom>
              <a:avLst/>
              <a:gdLst/>
              <a:ahLst/>
              <a:cxnLst/>
              <a:rect l="l" t="t" r="r" b="b"/>
              <a:pathLst>
                <a:path w="234" h="687" extrusionOk="0">
                  <a:moveTo>
                    <a:pt x="80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1" y="613"/>
                  </a:lnTo>
                  <a:cubicBezTo>
                    <a:pt x="1" y="686"/>
                    <a:pt x="1" y="686"/>
                    <a:pt x="80" y="686"/>
                  </a:cubicBezTo>
                  <a:cubicBezTo>
                    <a:pt x="154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4734114" y="1670743"/>
              <a:ext cx="35813" cy="39989"/>
            </a:xfrm>
            <a:custGeom>
              <a:avLst/>
              <a:gdLst/>
              <a:ahLst/>
              <a:cxnLst/>
              <a:rect l="l" t="t" r="r" b="b"/>
              <a:pathLst>
                <a:path w="686" h="766" extrusionOk="0">
                  <a:moveTo>
                    <a:pt x="74" y="1"/>
                  </a:moveTo>
                  <a:cubicBezTo>
                    <a:pt x="0" y="74"/>
                    <a:pt x="0" y="154"/>
                    <a:pt x="74" y="154"/>
                  </a:cubicBezTo>
                  <a:cubicBezTo>
                    <a:pt x="227" y="307"/>
                    <a:pt x="306" y="533"/>
                    <a:pt x="459" y="686"/>
                  </a:cubicBezTo>
                  <a:cubicBezTo>
                    <a:pt x="459" y="766"/>
                    <a:pt x="533" y="766"/>
                    <a:pt x="533" y="766"/>
                  </a:cubicBezTo>
                  <a:lnTo>
                    <a:pt x="612" y="766"/>
                  </a:lnTo>
                  <a:cubicBezTo>
                    <a:pt x="612" y="766"/>
                    <a:pt x="686" y="686"/>
                    <a:pt x="612" y="613"/>
                  </a:cubicBezTo>
                  <a:cubicBezTo>
                    <a:pt x="533" y="380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4801824" y="2014304"/>
              <a:ext cx="36178" cy="39989"/>
            </a:xfrm>
            <a:custGeom>
              <a:avLst/>
              <a:gdLst/>
              <a:ahLst/>
              <a:cxnLst/>
              <a:rect l="l" t="t" r="r" b="b"/>
              <a:pathLst>
                <a:path w="693" h="766" extrusionOk="0">
                  <a:moveTo>
                    <a:pt x="693" y="1"/>
                  </a:moveTo>
                  <a:cubicBezTo>
                    <a:pt x="613" y="1"/>
                    <a:pt x="540" y="1"/>
                    <a:pt x="540" y="74"/>
                  </a:cubicBezTo>
                  <a:lnTo>
                    <a:pt x="81" y="613"/>
                  </a:lnTo>
                  <a:cubicBezTo>
                    <a:pt x="1" y="613"/>
                    <a:pt x="1" y="686"/>
                    <a:pt x="81" y="766"/>
                  </a:cubicBezTo>
                  <a:lnTo>
                    <a:pt x="234" y="766"/>
                  </a:lnTo>
                  <a:lnTo>
                    <a:pt x="693" y="227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5205473" y="2136307"/>
              <a:ext cx="24014" cy="33672"/>
            </a:xfrm>
            <a:custGeom>
              <a:avLst/>
              <a:gdLst/>
              <a:ahLst/>
              <a:cxnLst/>
              <a:rect l="l" t="t" r="r" b="b"/>
              <a:pathLst>
                <a:path w="460" h="645" extrusionOk="0">
                  <a:moveTo>
                    <a:pt x="73" y="0"/>
                  </a:moveTo>
                  <a:cubicBezTo>
                    <a:pt x="50" y="0"/>
                    <a:pt x="25" y="8"/>
                    <a:pt x="1" y="33"/>
                  </a:cubicBezTo>
                  <a:lnTo>
                    <a:pt x="1" y="186"/>
                  </a:lnTo>
                  <a:lnTo>
                    <a:pt x="227" y="572"/>
                  </a:lnTo>
                  <a:cubicBezTo>
                    <a:pt x="227" y="572"/>
                    <a:pt x="227" y="645"/>
                    <a:pt x="307" y="645"/>
                  </a:cubicBezTo>
                  <a:cubicBezTo>
                    <a:pt x="307" y="645"/>
                    <a:pt x="307" y="572"/>
                    <a:pt x="380" y="572"/>
                  </a:cubicBezTo>
                  <a:cubicBezTo>
                    <a:pt x="380" y="572"/>
                    <a:pt x="460" y="492"/>
                    <a:pt x="380" y="418"/>
                  </a:cubicBezTo>
                  <a:lnTo>
                    <a:pt x="154" y="33"/>
                  </a:lnTo>
                  <a:cubicBezTo>
                    <a:pt x="154" y="33"/>
                    <a:pt x="119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4977599" y="1966380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0"/>
                  </a:moveTo>
                  <a:cubicBezTo>
                    <a:pt x="154" y="74"/>
                    <a:pt x="1" y="227"/>
                    <a:pt x="1" y="460"/>
                  </a:cubicBezTo>
                  <a:cubicBezTo>
                    <a:pt x="1" y="533"/>
                    <a:pt x="1" y="533"/>
                    <a:pt x="81" y="613"/>
                  </a:cubicBezTo>
                  <a:cubicBezTo>
                    <a:pt x="154" y="613"/>
                    <a:pt x="234" y="533"/>
                    <a:pt x="234" y="460"/>
                  </a:cubicBezTo>
                  <a:cubicBezTo>
                    <a:pt x="234" y="380"/>
                    <a:pt x="307" y="227"/>
                    <a:pt x="387" y="227"/>
                  </a:cubicBezTo>
                  <a:cubicBezTo>
                    <a:pt x="460" y="227"/>
                    <a:pt x="460" y="153"/>
                    <a:pt x="460" y="74"/>
                  </a:cubicBezTo>
                  <a:cubicBezTo>
                    <a:pt x="387" y="0"/>
                    <a:pt x="38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615192" y="1439057"/>
              <a:ext cx="643374" cy="2261155"/>
            </a:xfrm>
            <a:custGeom>
              <a:avLst/>
              <a:gdLst/>
              <a:ahLst/>
              <a:cxnLst/>
              <a:rect l="l" t="t" r="r" b="b"/>
              <a:pathLst>
                <a:path w="12324" h="43313" extrusionOk="0">
                  <a:moveTo>
                    <a:pt x="460" y="0"/>
                  </a:moveTo>
                  <a:lnTo>
                    <a:pt x="80" y="74"/>
                  </a:lnTo>
                  <a:cubicBezTo>
                    <a:pt x="613" y="2296"/>
                    <a:pt x="1990" y="3900"/>
                    <a:pt x="3980" y="4592"/>
                  </a:cubicBezTo>
                  <a:cubicBezTo>
                    <a:pt x="4439" y="5510"/>
                    <a:pt x="4978" y="6428"/>
                    <a:pt x="5590" y="7267"/>
                  </a:cubicBezTo>
                  <a:cubicBezTo>
                    <a:pt x="5896" y="7573"/>
                    <a:pt x="6049" y="8032"/>
                    <a:pt x="5969" y="8491"/>
                  </a:cubicBezTo>
                  <a:cubicBezTo>
                    <a:pt x="5969" y="9410"/>
                    <a:pt x="6049" y="10328"/>
                    <a:pt x="6202" y="11173"/>
                  </a:cubicBezTo>
                  <a:cubicBezTo>
                    <a:pt x="6275" y="11705"/>
                    <a:pt x="6202" y="12244"/>
                    <a:pt x="6122" y="12703"/>
                  </a:cubicBezTo>
                  <a:cubicBezTo>
                    <a:pt x="5743" y="14234"/>
                    <a:pt x="5437" y="15838"/>
                    <a:pt x="5204" y="17368"/>
                  </a:cubicBezTo>
                  <a:cubicBezTo>
                    <a:pt x="5204" y="17518"/>
                    <a:pt x="5078" y="17601"/>
                    <a:pt x="4946" y="17601"/>
                  </a:cubicBezTo>
                  <a:cubicBezTo>
                    <a:pt x="4874" y="17601"/>
                    <a:pt x="4800" y="17576"/>
                    <a:pt x="4745" y="17521"/>
                  </a:cubicBezTo>
                  <a:cubicBezTo>
                    <a:pt x="4365" y="17141"/>
                    <a:pt x="3980" y="16835"/>
                    <a:pt x="3521" y="16450"/>
                  </a:cubicBezTo>
                  <a:cubicBezTo>
                    <a:pt x="3062" y="15225"/>
                    <a:pt x="2755" y="14001"/>
                    <a:pt x="2682" y="12624"/>
                  </a:cubicBezTo>
                  <a:lnTo>
                    <a:pt x="2296" y="12703"/>
                  </a:lnTo>
                  <a:cubicBezTo>
                    <a:pt x="2376" y="13848"/>
                    <a:pt x="2602" y="14999"/>
                    <a:pt x="2988" y="16070"/>
                  </a:cubicBezTo>
                  <a:cubicBezTo>
                    <a:pt x="2908" y="16070"/>
                    <a:pt x="2908" y="15991"/>
                    <a:pt x="2835" y="15991"/>
                  </a:cubicBezTo>
                  <a:cubicBezTo>
                    <a:pt x="1837" y="15378"/>
                    <a:pt x="845" y="14693"/>
                    <a:pt x="386" y="13621"/>
                  </a:cubicBezTo>
                  <a:lnTo>
                    <a:pt x="1" y="13774"/>
                  </a:lnTo>
                  <a:cubicBezTo>
                    <a:pt x="539" y="14919"/>
                    <a:pt x="1611" y="15684"/>
                    <a:pt x="2602" y="16297"/>
                  </a:cubicBezTo>
                  <a:cubicBezTo>
                    <a:pt x="3674" y="16988"/>
                    <a:pt x="4519" y="17754"/>
                    <a:pt x="5131" y="18592"/>
                  </a:cubicBezTo>
                  <a:cubicBezTo>
                    <a:pt x="5051" y="19131"/>
                    <a:pt x="4978" y="21733"/>
                    <a:pt x="4978" y="24867"/>
                  </a:cubicBezTo>
                  <a:cubicBezTo>
                    <a:pt x="4745" y="24488"/>
                    <a:pt x="4439" y="24029"/>
                    <a:pt x="4059" y="23722"/>
                  </a:cubicBezTo>
                  <a:cubicBezTo>
                    <a:pt x="3753" y="23416"/>
                    <a:pt x="3753" y="23337"/>
                    <a:pt x="3447" y="23031"/>
                  </a:cubicBezTo>
                  <a:cubicBezTo>
                    <a:pt x="3141" y="22265"/>
                    <a:pt x="2908" y="21194"/>
                    <a:pt x="2988" y="20355"/>
                  </a:cubicBezTo>
                  <a:lnTo>
                    <a:pt x="2602" y="20355"/>
                  </a:lnTo>
                  <a:cubicBezTo>
                    <a:pt x="2529" y="21041"/>
                    <a:pt x="2602" y="21733"/>
                    <a:pt x="2682" y="22418"/>
                  </a:cubicBezTo>
                  <a:cubicBezTo>
                    <a:pt x="1990" y="21959"/>
                    <a:pt x="1305" y="21500"/>
                    <a:pt x="613" y="21121"/>
                  </a:cubicBezTo>
                  <a:cubicBezTo>
                    <a:pt x="539" y="21121"/>
                    <a:pt x="386" y="21427"/>
                    <a:pt x="386" y="21500"/>
                  </a:cubicBezTo>
                  <a:cubicBezTo>
                    <a:pt x="2449" y="22725"/>
                    <a:pt x="4133" y="24488"/>
                    <a:pt x="4978" y="26783"/>
                  </a:cubicBezTo>
                  <a:lnTo>
                    <a:pt x="4978" y="43312"/>
                  </a:lnTo>
                  <a:lnTo>
                    <a:pt x="5969" y="43312"/>
                  </a:lnTo>
                  <a:cubicBezTo>
                    <a:pt x="5896" y="40711"/>
                    <a:pt x="5969" y="17980"/>
                    <a:pt x="6275" y="15531"/>
                  </a:cubicBezTo>
                  <a:cubicBezTo>
                    <a:pt x="6355" y="15458"/>
                    <a:pt x="6355" y="15378"/>
                    <a:pt x="6429" y="15305"/>
                  </a:cubicBezTo>
                  <a:cubicBezTo>
                    <a:pt x="6661" y="14999"/>
                    <a:pt x="6888" y="14766"/>
                    <a:pt x="7194" y="14540"/>
                  </a:cubicBezTo>
                  <a:cubicBezTo>
                    <a:pt x="7347" y="14387"/>
                    <a:pt x="7579" y="14234"/>
                    <a:pt x="7732" y="14081"/>
                  </a:cubicBezTo>
                  <a:cubicBezTo>
                    <a:pt x="8167" y="14200"/>
                    <a:pt x="8594" y="14252"/>
                    <a:pt x="9010" y="14252"/>
                  </a:cubicBezTo>
                  <a:cubicBezTo>
                    <a:pt x="9914" y="14252"/>
                    <a:pt x="10771" y="14009"/>
                    <a:pt x="11559" y="13695"/>
                  </a:cubicBezTo>
                  <a:cubicBezTo>
                    <a:pt x="11559" y="13621"/>
                    <a:pt x="11326" y="13389"/>
                    <a:pt x="11326" y="13315"/>
                  </a:cubicBezTo>
                  <a:cubicBezTo>
                    <a:pt x="10694" y="13631"/>
                    <a:pt x="9954" y="13802"/>
                    <a:pt x="9229" y="13802"/>
                  </a:cubicBezTo>
                  <a:cubicBezTo>
                    <a:pt x="8901" y="13802"/>
                    <a:pt x="8576" y="13767"/>
                    <a:pt x="8265" y="13695"/>
                  </a:cubicBezTo>
                  <a:cubicBezTo>
                    <a:pt x="8571" y="13468"/>
                    <a:pt x="8957" y="13315"/>
                    <a:pt x="9263" y="13083"/>
                  </a:cubicBezTo>
                  <a:cubicBezTo>
                    <a:pt x="9263" y="13009"/>
                    <a:pt x="9263" y="12856"/>
                    <a:pt x="9183" y="12777"/>
                  </a:cubicBezTo>
                  <a:cubicBezTo>
                    <a:pt x="8192" y="13236"/>
                    <a:pt x="7273" y="13928"/>
                    <a:pt x="6429" y="14613"/>
                  </a:cubicBezTo>
                  <a:cubicBezTo>
                    <a:pt x="6582" y="13315"/>
                    <a:pt x="6888" y="12011"/>
                    <a:pt x="7273" y="10787"/>
                  </a:cubicBezTo>
                  <a:cubicBezTo>
                    <a:pt x="7500" y="10407"/>
                    <a:pt x="7806" y="10022"/>
                    <a:pt x="8192" y="9795"/>
                  </a:cubicBezTo>
                  <a:cubicBezTo>
                    <a:pt x="8498" y="9563"/>
                    <a:pt x="8804" y="9410"/>
                    <a:pt x="9110" y="9183"/>
                  </a:cubicBezTo>
                  <a:cubicBezTo>
                    <a:pt x="9722" y="8797"/>
                    <a:pt x="10255" y="8265"/>
                    <a:pt x="10714" y="7653"/>
                  </a:cubicBezTo>
                  <a:cubicBezTo>
                    <a:pt x="10714" y="7573"/>
                    <a:pt x="10793" y="7500"/>
                    <a:pt x="10867" y="7420"/>
                  </a:cubicBezTo>
                  <a:lnTo>
                    <a:pt x="11100" y="7194"/>
                  </a:lnTo>
                  <a:cubicBezTo>
                    <a:pt x="11865" y="6581"/>
                    <a:pt x="12324" y="5663"/>
                    <a:pt x="12244" y="4665"/>
                  </a:cubicBezTo>
                  <a:cubicBezTo>
                    <a:pt x="12171" y="4665"/>
                    <a:pt x="12091" y="4665"/>
                    <a:pt x="12018" y="4592"/>
                  </a:cubicBezTo>
                  <a:cubicBezTo>
                    <a:pt x="11938" y="5430"/>
                    <a:pt x="11559" y="6275"/>
                    <a:pt x="10946" y="6808"/>
                  </a:cubicBezTo>
                  <a:cubicBezTo>
                    <a:pt x="11100" y="6196"/>
                    <a:pt x="11253" y="5663"/>
                    <a:pt x="11253" y="5051"/>
                  </a:cubicBezTo>
                  <a:lnTo>
                    <a:pt x="10946" y="5051"/>
                  </a:lnTo>
                  <a:cubicBezTo>
                    <a:pt x="10867" y="5816"/>
                    <a:pt x="10793" y="6734"/>
                    <a:pt x="10255" y="7347"/>
                  </a:cubicBezTo>
                  <a:cubicBezTo>
                    <a:pt x="9875" y="7959"/>
                    <a:pt x="9183" y="8265"/>
                    <a:pt x="8571" y="8644"/>
                  </a:cubicBezTo>
                  <a:cubicBezTo>
                    <a:pt x="8265" y="8797"/>
                    <a:pt x="7959" y="9030"/>
                    <a:pt x="7732" y="9257"/>
                  </a:cubicBezTo>
                  <a:cubicBezTo>
                    <a:pt x="8265" y="7806"/>
                    <a:pt x="8877" y="6349"/>
                    <a:pt x="9643" y="5051"/>
                  </a:cubicBezTo>
                  <a:lnTo>
                    <a:pt x="9263" y="4818"/>
                  </a:lnTo>
                  <a:cubicBezTo>
                    <a:pt x="8345" y="6428"/>
                    <a:pt x="7579" y="8112"/>
                    <a:pt x="6967" y="9869"/>
                  </a:cubicBezTo>
                  <a:cubicBezTo>
                    <a:pt x="6930" y="10012"/>
                    <a:pt x="6810" y="10072"/>
                    <a:pt x="6693" y="10072"/>
                  </a:cubicBezTo>
                  <a:cubicBezTo>
                    <a:pt x="6559" y="10072"/>
                    <a:pt x="6429" y="9993"/>
                    <a:pt x="6429" y="9869"/>
                  </a:cubicBezTo>
                  <a:cubicBezTo>
                    <a:pt x="6275" y="7879"/>
                    <a:pt x="6508" y="5510"/>
                    <a:pt x="7194" y="3827"/>
                  </a:cubicBezTo>
                  <a:lnTo>
                    <a:pt x="6888" y="3673"/>
                  </a:lnTo>
                  <a:cubicBezTo>
                    <a:pt x="6508" y="4439"/>
                    <a:pt x="6355" y="5277"/>
                    <a:pt x="6202" y="6196"/>
                  </a:cubicBezTo>
                  <a:cubicBezTo>
                    <a:pt x="6153" y="6385"/>
                    <a:pt x="5959" y="6516"/>
                    <a:pt x="5764" y="6516"/>
                  </a:cubicBezTo>
                  <a:cubicBezTo>
                    <a:pt x="5644" y="6516"/>
                    <a:pt x="5523" y="6466"/>
                    <a:pt x="5437" y="6349"/>
                  </a:cubicBezTo>
                  <a:cubicBezTo>
                    <a:pt x="4133" y="4359"/>
                    <a:pt x="3215" y="2143"/>
                    <a:pt x="2755" y="74"/>
                  </a:cubicBezTo>
                  <a:lnTo>
                    <a:pt x="2376" y="153"/>
                  </a:lnTo>
                  <a:cubicBezTo>
                    <a:pt x="2602" y="1225"/>
                    <a:pt x="2988" y="2370"/>
                    <a:pt x="3447" y="3520"/>
                  </a:cubicBezTo>
                  <a:cubicBezTo>
                    <a:pt x="3508" y="3708"/>
                    <a:pt x="3414" y="3845"/>
                    <a:pt x="3251" y="3845"/>
                  </a:cubicBezTo>
                  <a:cubicBezTo>
                    <a:pt x="3217" y="3845"/>
                    <a:pt x="3180" y="3839"/>
                    <a:pt x="3141" y="3827"/>
                  </a:cubicBezTo>
                  <a:cubicBezTo>
                    <a:pt x="1837" y="2982"/>
                    <a:pt x="919" y="1684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7"/>
            <p:cNvSpPr/>
            <p:nvPr/>
          </p:nvSpPr>
          <p:spPr>
            <a:xfrm>
              <a:off x="255656" y="1038854"/>
              <a:ext cx="767048" cy="496104"/>
            </a:xfrm>
            <a:custGeom>
              <a:avLst/>
              <a:gdLst/>
              <a:ahLst/>
              <a:cxnLst/>
              <a:rect l="l" t="t" r="r" b="b"/>
              <a:pathLst>
                <a:path w="14693" h="9503" extrusionOk="0">
                  <a:moveTo>
                    <a:pt x="7436" y="0"/>
                  </a:moveTo>
                  <a:cubicBezTo>
                    <a:pt x="7324" y="0"/>
                    <a:pt x="7215" y="23"/>
                    <a:pt x="7120" y="88"/>
                  </a:cubicBezTo>
                  <a:cubicBezTo>
                    <a:pt x="6967" y="167"/>
                    <a:pt x="6735" y="320"/>
                    <a:pt x="6508" y="320"/>
                  </a:cubicBezTo>
                  <a:cubicBezTo>
                    <a:pt x="6333" y="320"/>
                    <a:pt x="6116" y="188"/>
                    <a:pt x="5955" y="188"/>
                  </a:cubicBezTo>
                  <a:cubicBezTo>
                    <a:pt x="5901" y="188"/>
                    <a:pt x="5854" y="203"/>
                    <a:pt x="5816" y="241"/>
                  </a:cubicBezTo>
                  <a:cubicBezTo>
                    <a:pt x="5663" y="320"/>
                    <a:pt x="5590" y="473"/>
                    <a:pt x="5510" y="626"/>
                  </a:cubicBezTo>
                  <a:cubicBezTo>
                    <a:pt x="5418" y="780"/>
                    <a:pt x="5314" y="834"/>
                    <a:pt x="5201" y="834"/>
                  </a:cubicBezTo>
                  <a:cubicBezTo>
                    <a:pt x="5036" y="834"/>
                    <a:pt x="4854" y="717"/>
                    <a:pt x="4671" y="626"/>
                  </a:cubicBezTo>
                  <a:cubicBezTo>
                    <a:pt x="4628" y="611"/>
                    <a:pt x="4586" y="604"/>
                    <a:pt x="4548" y="604"/>
                  </a:cubicBezTo>
                  <a:cubicBezTo>
                    <a:pt x="4381" y="604"/>
                    <a:pt x="4257" y="729"/>
                    <a:pt x="4133" y="853"/>
                  </a:cubicBezTo>
                  <a:cubicBezTo>
                    <a:pt x="3980" y="1006"/>
                    <a:pt x="3906" y="1159"/>
                    <a:pt x="3674" y="1159"/>
                  </a:cubicBezTo>
                  <a:cubicBezTo>
                    <a:pt x="3447" y="1238"/>
                    <a:pt x="3214" y="1391"/>
                    <a:pt x="2988" y="1465"/>
                  </a:cubicBezTo>
                  <a:cubicBezTo>
                    <a:pt x="2755" y="1465"/>
                    <a:pt x="2529" y="1545"/>
                    <a:pt x="2376" y="1698"/>
                  </a:cubicBezTo>
                  <a:cubicBezTo>
                    <a:pt x="2143" y="2157"/>
                    <a:pt x="2296" y="2383"/>
                    <a:pt x="1684" y="2383"/>
                  </a:cubicBezTo>
                  <a:cubicBezTo>
                    <a:pt x="1151" y="2463"/>
                    <a:pt x="1225" y="2922"/>
                    <a:pt x="919" y="3228"/>
                  </a:cubicBezTo>
                  <a:cubicBezTo>
                    <a:pt x="766" y="3381"/>
                    <a:pt x="460" y="3534"/>
                    <a:pt x="460" y="3761"/>
                  </a:cubicBezTo>
                  <a:cubicBezTo>
                    <a:pt x="386" y="3914"/>
                    <a:pt x="539" y="4146"/>
                    <a:pt x="539" y="4299"/>
                  </a:cubicBezTo>
                  <a:cubicBezTo>
                    <a:pt x="539" y="4526"/>
                    <a:pt x="386" y="4758"/>
                    <a:pt x="386" y="4912"/>
                  </a:cubicBezTo>
                  <a:cubicBezTo>
                    <a:pt x="307" y="5138"/>
                    <a:pt x="307" y="5291"/>
                    <a:pt x="233" y="5524"/>
                  </a:cubicBezTo>
                  <a:cubicBezTo>
                    <a:pt x="0" y="6056"/>
                    <a:pt x="692" y="5983"/>
                    <a:pt x="845" y="6289"/>
                  </a:cubicBezTo>
                  <a:cubicBezTo>
                    <a:pt x="998" y="6515"/>
                    <a:pt x="1151" y="6669"/>
                    <a:pt x="1304" y="6901"/>
                  </a:cubicBezTo>
                  <a:cubicBezTo>
                    <a:pt x="1378" y="7128"/>
                    <a:pt x="1457" y="7360"/>
                    <a:pt x="1684" y="7513"/>
                  </a:cubicBezTo>
                  <a:cubicBezTo>
                    <a:pt x="1917" y="7666"/>
                    <a:pt x="2143" y="7740"/>
                    <a:pt x="2376" y="8046"/>
                  </a:cubicBezTo>
                  <a:cubicBezTo>
                    <a:pt x="2449" y="8199"/>
                    <a:pt x="2602" y="8279"/>
                    <a:pt x="2835" y="8432"/>
                  </a:cubicBezTo>
                  <a:cubicBezTo>
                    <a:pt x="3141" y="8738"/>
                    <a:pt x="3674" y="8891"/>
                    <a:pt x="4133" y="8891"/>
                  </a:cubicBezTo>
                  <a:cubicBezTo>
                    <a:pt x="4439" y="8891"/>
                    <a:pt x="4671" y="8891"/>
                    <a:pt x="4898" y="9117"/>
                  </a:cubicBezTo>
                  <a:cubicBezTo>
                    <a:pt x="5131" y="9197"/>
                    <a:pt x="5437" y="9270"/>
                    <a:pt x="5663" y="9350"/>
                  </a:cubicBezTo>
                  <a:cubicBezTo>
                    <a:pt x="6202" y="9503"/>
                    <a:pt x="6735" y="9503"/>
                    <a:pt x="7347" y="9503"/>
                  </a:cubicBezTo>
                  <a:cubicBezTo>
                    <a:pt x="7500" y="9503"/>
                    <a:pt x="7732" y="9350"/>
                    <a:pt x="7885" y="9270"/>
                  </a:cubicBezTo>
                  <a:lnTo>
                    <a:pt x="8571" y="9270"/>
                  </a:lnTo>
                  <a:cubicBezTo>
                    <a:pt x="9030" y="9197"/>
                    <a:pt x="9416" y="9197"/>
                    <a:pt x="9875" y="8964"/>
                  </a:cubicBezTo>
                  <a:cubicBezTo>
                    <a:pt x="10028" y="8927"/>
                    <a:pt x="10161" y="8927"/>
                    <a:pt x="10285" y="8927"/>
                  </a:cubicBezTo>
                  <a:cubicBezTo>
                    <a:pt x="10409" y="8927"/>
                    <a:pt x="10524" y="8927"/>
                    <a:pt x="10640" y="8891"/>
                  </a:cubicBezTo>
                  <a:cubicBezTo>
                    <a:pt x="10867" y="8891"/>
                    <a:pt x="11099" y="8811"/>
                    <a:pt x="11326" y="8811"/>
                  </a:cubicBezTo>
                  <a:cubicBezTo>
                    <a:pt x="11712" y="8658"/>
                    <a:pt x="11785" y="8279"/>
                    <a:pt x="12171" y="8199"/>
                  </a:cubicBezTo>
                  <a:cubicBezTo>
                    <a:pt x="12630" y="8125"/>
                    <a:pt x="12783" y="7972"/>
                    <a:pt x="13089" y="7666"/>
                  </a:cubicBezTo>
                  <a:cubicBezTo>
                    <a:pt x="13316" y="7434"/>
                    <a:pt x="13316" y="6975"/>
                    <a:pt x="13548" y="6822"/>
                  </a:cubicBezTo>
                  <a:cubicBezTo>
                    <a:pt x="13775" y="6669"/>
                    <a:pt x="14160" y="6669"/>
                    <a:pt x="14160" y="6289"/>
                  </a:cubicBezTo>
                  <a:cubicBezTo>
                    <a:pt x="14160" y="5903"/>
                    <a:pt x="14081" y="5750"/>
                    <a:pt x="14387" y="5371"/>
                  </a:cubicBezTo>
                  <a:cubicBezTo>
                    <a:pt x="14619" y="5138"/>
                    <a:pt x="14693" y="4679"/>
                    <a:pt x="14540" y="4299"/>
                  </a:cubicBezTo>
                  <a:cubicBezTo>
                    <a:pt x="14466" y="3993"/>
                    <a:pt x="14081" y="3914"/>
                    <a:pt x="14007" y="3534"/>
                  </a:cubicBezTo>
                  <a:cubicBezTo>
                    <a:pt x="13928" y="3228"/>
                    <a:pt x="14007" y="2922"/>
                    <a:pt x="13548" y="2842"/>
                  </a:cubicBezTo>
                  <a:cubicBezTo>
                    <a:pt x="13162" y="2842"/>
                    <a:pt x="13009" y="2842"/>
                    <a:pt x="12783" y="2463"/>
                  </a:cubicBezTo>
                  <a:cubicBezTo>
                    <a:pt x="12550" y="2157"/>
                    <a:pt x="12244" y="1924"/>
                    <a:pt x="11938" y="1698"/>
                  </a:cubicBezTo>
                  <a:cubicBezTo>
                    <a:pt x="11785" y="1545"/>
                    <a:pt x="11632" y="1391"/>
                    <a:pt x="11479" y="1312"/>
                  </a:cubicBezTo>
                  <a:cubicBezTo>
                    <a:pt x="11252" y="1238"/>
                    <a:pt x="11099" y="1238"/>
                    <a:pt x="10867" y="1159"/>
                  </a:cubicBezTo>
                  <a:cubicBezTo>
                    <a:pt x="10487" y="1085"/>
                    <a:pt x="10334" y="626"/>
                    <a:pt x="9949" y="626"/>
                  </a:cubicBezTo>
                  <a:lnTo>
                    <a:pt x="9336" y="626"/>
                  </a:lnTo>
                  <a:cubicBezTo>
                    <a:pt x="9110" y="626"/>
                    <a:pt x="8957" y="626"/>
                    <a:pt x="8804" y="700"/>
                  </a:cubicBezTo>
                  <a:cubicBezTo>
                    <a:pt x="8418" y="700"/>
                    <a:pt x="8345" y="88"/>
                    <a:pt x="7885" y="88"/>
                  </a:cubicBezTo>
                  <a:cubicBezTo>
                    <a:pt x="7750" y="45"/>
                    <a:pt x="7590" y="0"/>
                    <a:pt x="7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743042" y="1386957"/>
              <a:ext cx="52153" cy="45732"/>
            </a:xfrm>
            <a:custGeom>
              <a:avLst/>
              <a:gdLst/>
              <a:ahLst/>
              <a:cxnLst/>
              <a:rect l="l" t="t" r="r" b="b"/>
              <a:pathLst>
                <a:path w="999" h="876" extrusionOk="0">
                  <a:moveTo>
                    <a:pt x="692" y="1"/>
                  </a:moveTo>
                  <a:cubicBezTo>
                    <a:pt x="459" y="1"/>
                    <a:pt x="386" y="80"/>
                    <a:pt x="233" y="154"/>
                  </a:cubicBezTo>
                  <a:cubicBezTo>
                    <a:pt x="153" y="307"/>
                    <a:pt x="0" y="460"/>
                    <a:pt x="80" y="539"/>
                  </a:cubicBezTo>
                  <a:cubicBezTo>
                    <a:pt x="80" y="613"/>
                    <a:pt x="153" y="692"/>
                    <a:pt x="233" y="766"/>
                  </a:cubicBezTo>
                  <a:cubicBezTo>
                    <a:pt x="342" y="822"/>
                    <a:pt x="450" y="876"/>
                    <a:pt x="585" y="876"/>
                  </a:cubicBezTo>
                  <a:cubicBezTo>
                    <a:pt x="640" y="876"/>
                    <a:pt x="700" y="867"/>
                    <a:pt x="766" y="845"/>
                  </a:cubicBezTo>
                  <a:cubicBezTo>
                    <a:pt x="919" y="766"/>
                    <a:pt x="998" y="539"/>
                    <a:pt x="998" y="386"/>
                  </a:cubicBezTo>
                  <a:cubicBezTo>
                    <a:pt x="998" y="154"/>
                    <a:pt x="84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7"/>
            <p:cNvSpPr/>
            <p:nvPr/>
          </p:nvSpPr>
          <p:spPr>
            <a:xfrm>
              <a:off x="723204" y="1375106"/>
              <a:ext cx="32002" cy="16079"/>
            </a:xfrm>
            <a:custGeom>
              <a:avLst/>
              <a:gdLst/>
              <a:ahLst/>
              <a:cxnLst/>
              <a:rect l="l" t="t" r="r" b="b"/>
              <a:pathLst>
                <a:path w="613" h="308" extrusionOk="0">
                  <a:moveTo>
                    <a:pt x="380" y="1"/>
                  </a:moveTo>
                  <a:cubicBezTo>
                    <a:pt x="227" y="1"/>
                    <a:pt x="154" y="74"/>
                    <a:pt x="1" y="74"/>
                  </a:cubicBezTo>
                  <a:lnTo>
                    <a:pt x="1" y="228"/>
                  </a:lnTo>
                  <a:cubicBezTo>
                    <a:pt x="74" y="228"/>
                    <a:pt x="74" y="228"/>
                    <a:pt x="154" y="307"/>
                  </a:cubicBezTo>
                  <a:lnTo>
                    <a:pt x="460" y="307"/>
                  </a:lnTo>
                  <a:cubicBezTo>
                    <a:pt x="533" y="228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7"/>
            <p:cNvSpPr/>
            <p:nvPr/>
          </p:nvSpPr>
          <p:spPr>
            <a:xfrm>
              <a:off x="731192" y="1329427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402" y="1"/>
                  </a:moveTo>
                  <a:cubicBezTo>
                    <a:pt x="298" y="1"/>
                    <a:pt x="206" y="54"/>
                    <a:pt x="154" y="111"/>
                  </a:cubicBezTo>
                  <a:cubicBezTo>
                    <a:pt x="74" y="264"/>
                    <a:pt x="1" y="417"/>
                    <a:pt x="74" y="490"/>
                  </a:cubicBezTo>
                  <a:cubicBezTo>
                    <a:pt x="154" y="570"/>
                    <a:pt x="227" y="570"/>
                    <a:pt x="307" y="570"/>
                  </a:cubicBezTo>
                  <a:cubicBezTo>
                    <a:pt x="460" y="570"/>
                    <a:pt x="613" y="490"/>
                    <a:pt x="613" y="337"/>
                  </a:cubicBezTo>
                  <a:cubicBezTo>
                    <a:pt x="686" y="264"/>
                    <a:pt x="613" y="111"/>
                    <a:pt x="533" y="31"/>
                  </a:cubicBezTo>
                  <a:cubicBezTo>
                    <a:pt x="489" y="10"/>
                    <a:pt x="44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7"/>
            <p:cNvSpPr/>
            <p:nvPr/>
          </p:nvSpPr>
          <p:spPr>
            <a:xfrm>
              <a:off x="663116" y="1370982"/>
              <a:ext cx="48029" cy="52153"/>
            </a:xfrm>
            <a:custGeom>
              <a:avLst/>
              <a:gdLst/>
              <a:ahLst/>
              <a:cxnLst/>
              <a:rect l="l" t="t" r="r" b="b"/>
              <a:pathLst>
                <a:path w="920" h="999" extrusionOk="0">
                  <a:moveTo>
                    <a:pt x="540" y="0"/>
                  </a:moveTo>
                  <a:cubicBezTo>
                    <a:pt x="387" y="80"/>
                    <a:pt x="1" y="386"/>
                    <a:pt x="1" y="460"/>
                  </a:cubicBezTo>
                  <a:cubicBezTo>
                    <a:pt x="1" y="613"/>
                    <a:pt x="80" y="766"/>
                    <a:pt x="154" y="845"/>
                  </a:cubicBezTo>
                  <a:cubicBezTo>
                    <a:pt x="233" y="998"/>
                    <a:pt x="387" y="998"/>
                    <a:pt x="460" y="998"/>
                  </a:cubicBezTo>
                  <a:cubicBezTo>
                    <a:pt x="613" y="998"/>
                    <a:pt x="766" y="919"/>
                    <a:pt x="846" y="845"/>
                  </a:cubicBezTo>
                  <a:cubicBezTo>
                    <a:pt x="919" y="692"/>
                    <a:pt x="846" y="613"/>
                    <a:pt x="846" y="460"/>
                  </a:cubicBezTo>
                  <a:cubicBezTo>
                    <a:pt x="846" y="233"/>
                    <a:pt x="693" y="8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7"/>
            <p:cNvSpPr/>
            <p:nvPr/>
          </p:nvSpPr>
          <p:spPr>
            <a:xfrm>
              <a:off x="683267" y="1323058"/>
              <a:ext cx="16027" cy="21665"/>
            </a:xfrm>
            <a:custGeom>
              <a:avLst/>
              <a:gdLst/>
              <a:ahLst/>
              <a:cxnLst/>
              <a:rect l="l" t="t" r="r" b="b"/>
              <a:pathLst>
                <a:path w="307" h="415" extrusionOk="0">
                  <a:moveTo>
                    <a:pt x="74" y="0"/>
                  </a:moveTo>
                  <a:cubicBezTo>
                    <a:pt x="1" y="0"/>
                    <a:pt x="1" y="386"/>
                    <a:pt x="74" y="386"/>
                  </a:cubicBezTo>
                  <a:cubicBezTo>
                    <a:pt x="95" y="405"/>
                    <a:pt x="122" y="415"/>
                    <a:pt x="149" y="415"/>
                  </a:cubicBezTo>
                  <a:cubicBezTo>
                    <a:pt x="224" y="415"/>
                    <a:pt x="307" y="345"/>
                    <a:pt x="307" y="233"/>
                  </a:cubicBezTo>
                  <a:cubicBezTo>
                    <a:pt x="307" y="153"/>
                    <a:pt x="227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7"/>
            <p:cNvSpPr/>
            <p:nvPr/>
          </p:nvSpPr>
          <p:spPr>
            <a:xfrm>
              <a:off x="615192" y="1343157"/>
              <a:ext cx="52153" cy="35865"/>
            </a:xfrm>
            <a:custGeom>
              <a:avLst/>
              <a:gdLst/>
              <a:ahLst/>
              <a:cxnLst/>
              <a:rect l="l" t="t" r="r" b="b"/>
              <a:pathLst>
                <a:path w="999" h="687" extrusionOk="0">
                  <a:moveTo>
                    <a:pt x="539" y="1"/>
                  </a:moveTo>
                  <a:cubicBezTo>
                    <a:pt x="460" y="74"/>
                    <a:pt x="307" y="74"/>
                    <a:pt x="233" y="154"/>
                  </a:cubicBezTo>
                  <a:cubicBezTo>
                    <a:pt x="80" y="227"/>
                    <a:pt x="1" y="380"/>
                    <a:pt x="80" y="460"/>
                  </a:cubicBezTo>
                  <a:cubicBezTo>
                    <a:pt x="80" y="686"/>
                    <a:pt x="307" y="686"/>
                    <a:pt x="460" y="686"/>
                  </a:cubicBezTo>
                  <a:cubicBezTo>
                    <a:pt x="692" y="686"/>
                    <a:pt x="845" y="613"/>
                    <a:pt x="919" y="380"/>
                  </a:cubicBezTo>
                  <a:cubicBezTo>
                    <a:pt x="998" y="227"/>
                    <a:pt x="919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7"/>
            <p:cNvSpPr/>
            <p:nvPr/>
          </p:nvSpPr>
          <p:spPr>
            <a:xfrm>
              <a:off x="615192" y="1319194"/>
              <a:ext cx="16027" cy="17645"/>
            </a:xfrm>
            <a:custGeom>
              <a:avLst/>
              <a:gdLst/>
              <a:ahLst/>
              <a:cxnLst/>
              <a:rect l="l" t="t" r="r" b="b"/>
              <a:pathLst>
                <a:path w="307" h="338" extrusionOk="0">
                  <a:moveTo>
                    <a:pt x="80" y="1"/>
                  </a:moveTo>
                  <a:lnTo>
                    <a:pt x="80" y="74"/>
                  </a:lnTo>
                  <a:cubicBezTo>
                    <a:pt x="1" y="154"/>
                    <a:pt x="1" y="227"/>
                    <a:pt x="80" y="307"/>
                  </a:cubicBezTo>
                  <a:cubicBezTo>
                    <a:pt x="80" y="328"/>
                    <a:pt x="93" y="337"/>
                    <a:pt x="111" y="337"/>
                  </a:cubicBezTo>
                  <a:cubicBezTo>
                    <a:pt x="156" y="337"/>
                    <a:pt x="233" y="284"/>
                    <a:pt x="233" y="227"/>
                  </a:cubicBezTo>
                  <a:cubicBezTo>
                    <a:pt x="307" y="227"/>
                    <a:pt x="307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7"/>
            <p:cNvSpPr/>
            <p:nvPr/>
          </p:nvSpPr>
          <p:spPr>
            <a:xfrm>
              <a:off x="559281" y="1361272"/>
              <a:ext cx="55964" cy="61863"/>
            </a:xfrm>
            <a:custGeom>
              <a:avLst/>
              <a:gdLst/>
              <a:ahLst/>
              <a:cxnLst/>
              <a:rect l="l" t="t" r="r" b="b"/>
              <a:pathLst>
                <a:path w="1072" h="1185" extrusionOk="0">
                  <a:moveTo>
                    <a:pt x="461" y="1"/>
                  </a:moveTo>
                  <a:cubicBezTo>
                    <a:pt x="436" y="1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86"/>
                    <a:pt x="80" y="339"/>
                    <a:pt x="80" y="419"/>
                  </a:cubicBezTo>
                  <a:cubicBezTo>
                    <a:pt x="0" y="725"/>
                    <a:pt x="153" y="952"/>
                    <a:pt x="386" y="1105"/>
                  </a:cubicBezTo>
                  <a:cubicBezTo>
                    <a:pt x="459" y="1184"/>
                    <a:pt x="612" y="1184"/>
                    <a:pt x="692" y="1184"/>
                  </a:cubicBezTo>
                  <a:cubicBezTo>
                    <a:pt x="845" y="1105"/>
                    <a:pt x="919" y="1031"/>
                    <a:pt x="998" y="952"/>
                  </a:cubicBezTo>
                  <a:cubicBezTo>
                    <a:pt x="1072" y="878"/>
                    <a:pt x="1072" y="799"/>
                    <a:pt x="1072" y="725"/>
                  </a:cubicBezTo>
                  <a:cubicBezTo>
                    <a:pt x="1072" y="419"/>
                    <a:pt x="845" y="186"/>
                    <a:pt x="612" y="33"/>
                  </a:cubicBezTo>
                  <a:cubicBezTo>
                    <a:pt x="563" y="33"/>
                    <a:pt x="512" y="1"/>
                    <a:pt x="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7"/>
            <p:cNvSpPr/>
            <p:nvPr/>
          </p:nvSpPr>
          <p:spPr>
            <a:xfrm>
              <a:off x="627356" y="1391133"/>
              <a:ext cx="16027" cy="21561"/>
            </a:xfrm>
            <a:custGeom>
              <a:avLst/>
              <a:gdLst/>
              <a:ahLst/>
              <a:cxnLst/>
              <a:rect l="l" t="t" r="r" b="b"/>
              <a:pathLst>
                <a:path w="307" h="413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lnTo>
                    <a:pt x="0" y="227"/>
                  </a:lnTo>
                  <a:lnTo>
                    <a:pt x="0" y="380"/>
                  </a:lnTo>
                  <a:cubicBezTo>
                    <a:pt x="0" y="403"/>
                    <a:pt x="14" y="413"/>
                    <a:pt x="34" y="413"/>
                  </a:cubicBezTo>
                  <a:cubicBezTo>
                    <a:pt x="84" y="413"/>
                    <a:pt x="175" y="358"/>
                    <a:pt x="227" y="306"/>
                  </a:cubicBezTo>
                  <a:cubicBezTo>
                    <a:pt x="306" y="227"/>
                    <a:pt x="227" y="153"/>
                    <a:pt x="153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7"/>
            <p:cNvSpPr/>
            <p:nvPr/>
          </p:nvSpPr>
          <p:spPr>
            <a:xfrm>
              <a:off x="647142" y="1279258"/>
              <a:ext cx="36178" cy="33568"/>
            </a:xfrm>
            <a:custGeom>
              <a:avLst/>
              <a:gdLst/>
              <a:ahLst/>
              <a:cxnLst/>
              <a:rect l="l" t="t" r="r" b="b"/>
              <a:pathLst>
                <a:path w="693" h="643" extrusionOk="0">
                  <a:moveTo>
                    <a:pt x="233" y="0"/>
                  </a:moveTo>
                  <a:cubicBezTo>
                    <a:pt x="233" y="74"/>
                    <a:pt x="154" y="74"/>
                    <a:pt x="80" y="74"/>
                  </a:cubicBezTo>
                  <a:lnTo>
                    <a:pt x="1" y="74"/>
                  </a:lnTo>
                  <a:lnTo>
                    <a:pt x="1" y="307"/>
                  </a:lnTo>
                  <a:lnTo>
                    <a:pt x="1" y="533"/>
                  </a:lnTo>
                  <a:cubicBezTo>
                    <a:pt x="57" y="590"/>
                    <a:pt x="188" y="643"/>
                    <a:pt x="313" y="643"/>
                  </a:cubicBezTo>
                  <a:cubicBezTo>
                    <a:pt x="365" y="643"/>
                    <a:pt x="415" y="634"/>
                    <a:pt x="460" y="613"/>
                  </a:cubicBezTo>
                  <a:cubicBezTo>
                    <a:pt x="613" y="533"/>
                    <a:pt x="693" y="380"/>
                    <a:pt x="613" y="227"/>
                  </a:cubicBezTo>
                  <a:cubicBezTo>
                    <a:pt x="613" y="153"/>
                    <a:pt x="613" y="74"/>
                    <a:pt x="539" y="74"/>
                  </a:cubicBezTo>
                  <a:cubicBezTo>
                    <a:pt x="460" y="0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739179" y="1291056"/>
              <a:ext cx="24014" cy="16079"/>
            </a:xfrm>
            <a:custGeom>
              <a:avLst/>
              <a:gdLst/>
              <a:ahLst/>
              <a:cxnLst/>
              <a:rect l="l" t="t" r="r" b="b"/>
              <a:pathLst>
                <a:path w="460" h="308" extrusionOk="0">
                  <a:moveTo>
                    <a:pt x="154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154"/>
                    <a:pt x="1" y="154"/>
                    <a:pt x="74" y="234"/>
                  </a:cubicBezTo>
                  <a:lnTo>
                    <a:pt x="154" y="307"/>
                  </a:lnTo>
                  <a:cubicBezTo>
                    <a:pt x="227" y="307"/>
                    <a:pt x="307" y="307"/>
                    <a:pt x="380" y="234"/>
                  </a:cubicBezTo>
                  <a:cubicBezTo>
                    <a:pt x="460" y="234"/>
                    <a:pt x="46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7"/>
            <p:cNvSpPr/>
            <p:nvPr/>
          </p:nvSpPr>
          <p:spPr>
            <a:xfrm>
              <a:off x="779168" y="1339032"/>
              <a:ext cx="24014" cy="21195"/>
            </a:xfrm>
            <a:custGeom>
              <a:avLst/>
              <a:gdLst/>
              <a:ahLst/>
              <a:cxnLst/>
              <a:rect l="l" t="t" r="r" b="b"/>
              <a:pathLst>
                <a:path w="460" h="406" extrusionOk="0">
                  <a:moveTo>
                    <a:pt x="306" y="0"/>
                  </a:moveTo>
                  <a:cubicBezTo>
                    <a:pt x="227" y="80"/>
                    <a:pt x="0" y="386"/>
                    <a:pt x="153" y="386"/>
                  </a:cubicBezTo>
                  <a:cubicBezTo>
                    <a:pt x="182" y="400"/>
                    <a:pt x="207" y="405"/>
                    <a:pt x="231" y="405"/>
                  </a:cubicBezTo>
                  <a:cubicBezTo>
                    <a:pt x="334" y="405"/>
                    <a:pt x="394" y="293"/>
                    <a:pt x="459" y="233"/>
                  </a:cubicBezTo>
                  <a:cubicBezTo>
                    <a:pt x="459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527331" y="1303220"/>
              <a:ext cx="52101" cy="42860"/>
            </a:xfrm>
            <a:custGeom>
              <a:avLst/>
              <a:gdLst/>
              <a:ahLst/>
              <a:cxnLst/>
              <a:rect l="l" t="t" r="r" b="b"/>
              <a:pathLst>
                <a:path w="998" h="821" extrusionOk="0">
                  <a:moveTo>
                    <a:pt x="692" y="1"/>
                  </a:moveTo>
                  <a:cubicBezTo>
                    <a:pt x="539" y="74"/>
                    <a:pt x="386" y="74"/>
                    <a:pt x="233" y="154"/>
                  </a:cubicBezTo>
                  <a:cubicBezTo>
                    <a:pt x="233" y="154"/>
                    <a:pt x="153" y="227"/>
                    <a:pt x="80" y="227"/>
                  </a:cubicBezTo>
                  <a:cubicBezTo>
                    <a:pt x="0" y="380"/>
                    <a:pt x="0" y="613"/>
                    <a:pt x="153" y="766"/>
                  </a:cubicBezTo>
                  <a:cubicBezTo>
                    <a:pt x="230" y="803"/>
                    <a:pt x="326" y="821"/>
                    <a:pt x="422" y="821"/>
                  </a:cubicBezTo>
                  <a:cubicBezTo>
                    <a:pt x="519" y="821"/>
                    <a:pt x="615" y="803"/>
                    <a:pt x="692" y="766"/>
                  </a:cubicBezTo>
                  <a:cubicBezTo>
                    <a:pt x="918" y="686"/>
                    <a:pt x="998" y="380"/>
                    <a:pt x="918" y="154"/>
                  </a:cubicBezTo>
                  <a:cubicBezTo>
                    <a:pt x="918" y="154"/>
                    <a:pt x="918" y="74"/>
                    <a:pt x="845" y="74"/>
                  </a:cubicBezTo>
                  <a:cubicBezTo>
                    <a:pt x="845" y="1"/>
                    <a:pt x="76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511304" y="1380013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0" y="0"/>
                  </a:moveTo>
                  <a:cubicBezTo>
                    <a:pt x="234" y="0"/>
                    <a:pt x="157" y="20"/>
                    <a:pt x="81" y="60"/>
                  </a:cubicBezTo>
                  <a:lnTo>
                    <a:pt x="1" y="60"/>
                  </a:lnTo>
                  <a:lnTo>
                    <a:pt x="1" y="366"/>
                  </a:lnTo>
                  <a:cubicBezTo>
                    <a:pt x="81" y="366"/>
                    <a:pt x="154" y="440"/>
                    <a:pt x="307" y="440"/>
                  </a:cubicBezTo>
                  <a:cubicBezTo>
                    <a:pt x="307" y="440"/>
                    <a:pt x="387" y="440"/>
                    <a:pt x="460" y="366"/>
                  </a:cubicBezTo>
                  <a:cubicBezTo>
                    <a:pt x="540" y="287"/>
                    <a:pt x="540" y="134"/>
                    <a:pt x="460" y="60"/>
                  </a:cubicBezTo>
                  <a:cubicBezTo>
                    <a:pt x="423" y="20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615192" y="1429347"/>
              <a:ext cx="60140" cy="56642"/>
            </a:xfrm>
            <a:custGeom>
              <a:avLst/>
              <a:gdLst/>
              <a:ahLst/>
              <a:cxnLst/>
              <a:rect l="l" t="t" r="r" b="b"/>
              <a:pathLst>
                <a:path w="1152" h="1085" extrusionOk="0">
                  <a:moveTo>
                    <a:pt x="459" y="0"/>
                  </a:moveTo>
                  <a:cubicBezTo>
                    <a:pt x="404" y="0"/>
                    <a:pt x="352" y="10"/>
                    <a:pt x="307" y="33"/>
                  </a:cubicBezTo>
                  <a:cubicBezTo>
                    <a:pt x="233" y="33"/>
                    <a:pt x="233" y="107"/>
                    <a:pt x="154" y="107"/>
                  </a:cubicBezTo>
                  <a:cubicBezTo>
                    <a:pt x="80" y="186"/>
                    <a:pt x="80" y="260"/>
                    <a:pt x="1" y="413"/>
                  </a:cubicBezTo>
                  <a:cubicBezTo>
                    <a:pt x="1" y="492"/>
                    <a:pt x="1" y="566"/>
                    <a:pt x="80" y="645"/>
                  </a:cubicBezTo>
                  <a:cubicBezTo>
                    <a:pt x="80" y="799"/>
                    <a:pt x="233" y="952"/>
                    <a:pt x="386" y="1025"/>
                  </a:cubicBezTo>
                  <a:cubicBezTo>
                    <a:pt x="463" y="1065"/>
                    <a:pt x="539" y="1085"/>
                    <a:pt x="616" y="1085"/>
                  </a:cubicBezTo>
                  <a:cubicBezTo>
                    <a:pt x="692" y="1085"/>
                    <a:pt x="769" y="1065"/>
                    <a:pt x="845" y="1025"/>
                  </a:cubicBezTo>
                  <a:cubicBezTo>
                    <a:pt x="1072" y="952"/>
                    <a:pt x="1151" y="719"/>
                    <a:pt x="1151" y="566"/>
                  </a:cubicBezTo>
                  <a:cubicBezTo>
                    <a:pt x="1151" y="339"/>
                    <a:pt x="998" y="186"/>
                    <a:pt x="845" y="107"/>
                  </a:cubicBezTo>
                  <a:cubicBezTo>
                    <a:pt x="738" y="55"/>
                    <a:pt x="590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7"/>
            <p:cNvSpPr/>
            <p:nvPr/>
          </p:nvSpPr>
          <p:spPr>
            <a:xfrm>
              <a:off x="583243" y="143905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6" y="0"/>
                  </a:moveTo>
                  <a:cubicBezTo>
                    <a:pt x="306" y="0"/>
                    <a:pt x="233" y="0"/>
                    <a:pt x="153" y="74"/>
                  </a:cubicBezTo>
                  <a:cubicBezTo>
                    <a:pt x="80" y="74"/>
                    <a:pt x="0" y="153"/>
                    <a:pt x="0" y="227"/>
                  </a:cubicBezTo>
                  <a:cubicBezTo>
                    <a:pt x="0" y="306"/>
                    <a:pt x="80" y="306"/>
                    <a:pt x="153" y="380"/>
                  </a:cubicBezTo>
                  <a:cubicBezTo>
                    <a:pt x="233" y="380"/>
                    <a:pt x="306" y="380"/>
                    <a:pt x="386" y="306"/>
                  </a:cubicBezTo>
                  <a:cubicBezTo>
                    <a:pt x="460" y="227"/>
                    <a:pt x="386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535318" y="1429347"/>
              <a:ext cx="32002" cy="30436"/>
            </a:xfrm>
            <a:custGeom>
              <a:avLst/>
              <a:gdLst/>
              <a:ahLst/>
              <a:cxnLst/>
              <a:rect l="l" t="t" r="r" b="b"/>
              <a:pathLst>
                <a:path w="613" h="583" extrusionOk="0">
                  <a:moveTo>
                    <a:pt x="252" y="0"/>
                  </a:moveTo>
                  <a:cubicBezTo>
                    <a:pt x="250" y="0"/>
                    <a:pt x="255" y="4"/>
                    <a:pt x="271" y="14"/>
                  </a:cubicBezTo>
                  <a:lnTo>
                    <a:pt x="271" y="14"/>
                  </a:lnTo>
                  <a:cubicBezTo>
                    <a:pt x="262" y="5"/>
                    <a:pt x="253" y="0"/>
                    <a:pt x="252" y="0"/>
                  </a:cubicBezTo>
                  <a:close/>
                  <a:moveTo>
                    <a:pt x="271" y="14"/>
                  </a:moveTo>
                  <a:cubicBezTo>
                    <a:pt x="290" y="33"/>
                    <a:pt x="308" y="71"/>
                    <a:pt x="233" y="107"/>
                  </a:cubicBezTo>
                  <a:cubicBezTo>
                    <a:pt x="153" y="107"/>
                    <a:pt x="80" y="107"/>
                    <a:pt x="80" y="186"/>
                  </a:cubicBezTo>
                  <a:cubicBezTo>
                    <a:pt x="0" y="186"/>
                    <a:pt x="0" y="260"/>
                    <a:pt x="0" y="260"/>
                  </a:cubicBezTo>
                  <a:cubicBezTo>
                    <a:pt x="0" y="391"/>
                    <a:pt x="113" y="582"/>
                    <a:pt x="293" y="582"/>
                  </a:cubicBezTo>
                  <a:cubicBezTo>
                    <a:pt x="322" y="582"/>
                    <a:pt x="353" y="577"/>
                    <a:pt x="386" y="566"/>
                  </a:cubicBezTo>
                  <a:cubicBezTo>
                    <a:pt x="539" y="492"/>
                    <a:pt x="612" y="260"/>
                    <a:pt x="459" y="107"/>
                  </a:cubicBezTo>
                  <a:cubicBezTo>
                    <a:pt x="459" y="107"/>
                    <a:pt x="386" y="33"/>
                    <a:pt x="306" y="33"/>
                  </a:cubicBezTo>
                  <a:cubicBezTo>
                    <a:pt x="291" y="25"/>
                    <a:pt x="279" y="19"/>
                    <a:pt x="27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695118" y="1434881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459" y="1"/>
                  </a:moveTo>
                  <a:cubicBezTo>
                    <a:pt x="306" y="1"/>
                    <a:pt x="153" y="80"/>
                    <a:pt x="80" y="154"/>
                  </a:cubicBezTo>
                  <a:cubicBezTo>
                    <a:pt x="0" y="307"/>
                    <a:pt x="0" y="460"/>
                    <a:pt x="80" y="613"/>
                  </a:cubicBezTo>
                  <a:cubicBezTo>
                    <a:pt x="233" y="693"/>
                    <a:pt x="386" y="693"/>
                    <a:pt x="539" y="693"/>
                  </a:cubicBezTo>
                  <a:cubicBezTo>
                    <a:pt x="612" y="613"/>
                    <a:pt x="765" y="460"/>
                    <a:pt x="765" y="30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483531" y="1408047"/>
              <a:ext cx="39989" cy="33933"/>
            </a:xfrm>
            <a:custGeom>
              <a:avLst/>
              <a:gdLst/>
              <a:ahLst/>
              <a:cxnLst/>
              <a:rect l="l" t="t" r="r" b="b"/>
              <a:pathLst>
                <a:path w="766" h="650" extrusionOk="0">
                  <a:moveTo>
                    <a:pt x="430" y="1"/>
                  </a:moveTo>
                  <a:cubicBezTo>
                    <a:pt x="381" y="1"/>
                    <a:pt x="343" y="19"/>
                    <a:pt x="306" y="56"/>
                  </a:cubicBezTo>
                  <a:cubicBezTo>
                    <a:pt x="227" y="56"/>
                    <a:pt x="153" y="135"/>
                    <a:pt x="74" y="135"/>
                  </a:cubicBezTo>
                  <a:cubicBezTo>
                    <a:pt x="0" y="288"/>
                    <a:pt x="74" y="515"/>
                    <a:pt x="227" y="594"/>
                  </a:cubicBezTo>
                  <a:cubicBezTo>
                    <a:pt x="267" y="631"/>
                    <a:pt x="325" y="649"/>
                    <a:pt x="392" y="649"/>
                  </a:cubicBezTo>
                  <a:cubicBezTo>
                    <a:pt x="460" y="649"/>
                    <a:pt x="536" y="631"/>
                    <a:pt x="613" y="594"/>
                  </a:cubicBezTo>
                  <a:cubicBezTo>
                    <a:pt x="686" y="515"/>
                    <a:pt x="766" y="441"/>
                    <a:pt x="766" y="288"/>
                  </a:cubicBezTo>
                  <a:cubicBezTo>
                    <a:pt x="766" y="209"/>
                    <a:pt x="686" y="56"/>
                    <a:pt x="613" y="56"/>
                  </a:cubicBezTo>
                  <a:cubicBezTo>
                    <a:pt x="536" y="19"/>
                    <a:pt x="478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747166" y="1455032"/>
              <a:ext cx="11903" cy="13626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74" y="0"/>
                  </a:moveTo>
                  <a:cubicBezTo>
                    <a:pt x="1" y="0"/>
                    <a:pt x="1" y="153"/>
                    <a:pt x="1" y="227"/>
                  </a:cubicBezTo>
                  <a:cubicBezTo>
                    <a:pt x="23" y="250"/>
                    <a:pt x="51" y="260"/>
                    <a:pt x="81" y="260"/>
                  </a:cubicBezTo>
                  <a:cubicBezTo>
                    <a:pt x="151" y="260"/>
                    <a:pt x="227" y="205"/>
                    <a:pt x="227" y="153"/>
                  </a:cubicBezTo>
                  <a:cubicBezTo>
                    <a:pt x="227" y="74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567268" y="1471007"/>
              <a:ext cx="39989" cy="30958"/>
            </a:xfrm>
            <a:custGeom>
              <a:avLst/>
              <a:gdLst/>
              <a:ahLst/>
              <a:cxnLst/>
              <a:rect l="l" t="t" r="r" b="b"/>
              <a:pathLst>
                <a:path w="766" h="593" extrusionOk="0">
                  <a:moveTo>
                    <a:pt x="23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0" y="227"/>
                    <a:pt x="80" y="307"/>
                  </a:cubicBezTo>
                  <a:lnTo>
                    <a:pt x="306" y="533"/>
                  </a:lnTo>
                  <a:cubicBezTo>
                    <a:pt x="346" y="573"/>
                    <a:pt x="404" y="593"/>
                    <a:pt x="462" y="593"/>
                  </a:cubicBezTo>
                  <a:cubicBezTo>
                    <a:pt x="519" y="593"/>
                    <a:pt x="576" y="573"/>
                    <a:pt x="612" y="533"/>
                  </a:cubicBezTo>
                  <a:lnTo>
                    <a:pt x="692" y="533"/>
                  </a:lnTo>
                  <a:lnTo>
                    <a:pt x="692" y="460"/>
                  </a:lnTo>
                  <a:cubicBezTo>
                    <a:pt x="766" y="380"/>
                    <a:pt x="692" y="227"/>
                    <a:pt x="612" y="154"/>
                  </a:cubicBezTo>
                  <a:cubicBezTo>
                    <a:pt x="539" y="7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7"/>
            <p:cNvSpPr/>
            <p:nvPr/>
          </p:nvSpPr>
          <p:spPr>
            <a:xfrm>
              <a:off x="507493" y="1469388"/>
              <a:ext cx="51840" cy="44479"/>
            </a:xfrm>
            <a:custGeom>
              <a:avLst/>
              <a:gdLst/>
              <a:ahLst/>
              <a:cxnLst/>
              <a:rect l="l" t="t" r="r" b="b"/>
              <a:pathLst>
                <a:path w="993" h="852" extrusionOk="0">
                  <a:moveTo>
                    <a:pt x="475" y="0"/>
                  </a:moveTo>
                  <a:cubicBezTo>
                    <a:pt x="340" y="0"/>
                    <a:pt x="186" y="73"/>
                    <a:pt x="74" y="185"/>
                  </a:cubicBezTo>
                  <a:cubicBezTo>
                    <a:pt x="74" y="185"/>
                    <a:pt x="1" y="258"/>
                    <a:pt x="1" y="338"/>
                  </a:cubicBezTo>
                  <a:cubicBezTo>
                    <a:pt x="1" y="411"/>
                    <a:pt x="1" y="564"/>
                    <a:pt x="74" y="644"/>
                  </a:cubicBezTo>
                  <a:cubicBezTo>
                    <a:pt x="154" y="717"/>
                    <a:pt x="307" y="717"/>
                    <a:pt x="380" y="797"/>
                  </a:cubicBezTo>
                  <a:cubicBezTo>
                    <a:pt x="457" y="834"/>
                    <a:pt x="533" y="852"/>
                    <a:pt x="610" y="852"/>
                  </a:cubicBezTo>
                  <a:cubicBezTo>
                    <a:pt x="686" y="852"/>
                    <a:pt x="763" y="834"/>
                    <a:pt x="839" y="797"/>
                  </a:cubicBezTo>
                  <a:cubicBezTo>
                    <a:pt x="919" y="797"/>
                    <a:pt x="992" y="644"/>
                    <a:pt x="992" y="491"/>
                  </a:cubicBezTo>
                  <a:cubicBezTo>
                    <a:pt x="992" y="258"/>
                    <a:pt x="839" y="105"/>
                    <a:pt x="613" y="32"/>
                  </a:cubicBezTo>
                  <a:cubicBezTo>
                    <a:pt x="571" y="10"/>
                    <a:pt x="524" y="0"/>
                    <a:pt x="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495329" y="1455032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80" y="307"/>
                    <a:pt x="154" y="307"/>
                  </a:cubicBezTo>
                  <a:cubicBezTo>
                    <a:pt x="307" y="227"/>
                    <a:pt x="307" y="74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631167" y="1494969"/>
              <a:ext cx="32002" cy="33620"/>
            </a:xfrm>
            <a:custGeom>
              <a:avLst/>
              <a:gdLst/>
              <a:ahLst/>
              <a:cxnLst/>
              <a:rect l="l" t="t" r="r" b="b"/>
              <a:pathLst>
                <a:path w="613" h="644" extrusionOk="0">
                  <a:moveTo>
                    <a:pt x="233" y="1"/>
                  </a:moveTo>
                  <a:lnTo>
                    <a:pt x="80" y="154"/>
                  </a:lnTo>
                  <a:lnTo>
                    <a:pt x="1" y="227"/>
                  </a:lnTo>
                  <a:cubicBezTo>
                    <a:pt x="1" y="380"/>
                    <a:pt x="1" y="460"/>
                    <a:pt x="80" y="533"/>
                  </a:cubicBezTo>
                  <a:cubicBezTo>
                    <a:pt x="132" y="590"/>
                    <a:pt x="225" y="643"/>
                    <a:pt x="328" y="643"/>
                  </a:cubicBezTo>
                  <a:cubicBezTo>
                    <a:pt x="371" y="643"/>
                    <a:pt x="415" y="634"/>
                    <a:pt x="460" y="613"/>
                  </a:cubicBezTo>
                  <a:cubicBezTo>
                    <a:pt x="539" y="533"/>
                    <a:pt x="613" y="380"/>
                    <a:pt x="613" y="227"/>
                  </a:cubicBezTo>
                  <a:cubicBezTo>
                    <a:pt x="613" y="154"/>
                    <a:pt x="613" y="74"/>
                    <a:pt x="539" y="74"/>
                  </a:cubicBezTo>
                  <a:cubicBezTo>
                    <a:pt x="460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691255" y="1485259"/>
              <a:ext cx="35865" cy="29600"/>
            </a:xfrm>
            <a:custGeom>
              <a:avLst/>
              <a:gdLst/>
              <a:ahLst/>
              <a:cxnLst/>
              <a:rect l="l" t="t" r="r" b="b"/>
              <a:pathLst>
                <a:path w="687" h="567" extrusionOk="0">
                  <a:moveTo>
                    <a:pt x="281" y="1"/>
                  </a:moveTo>
                  <a:cubicBezTo>
                    <a:pt x="267" y="1"/>
                    <a:pt x="251" y="10"/>
                    <a:pt x="227" y="34"/>
                  </a:cubicBezTo>
                  <a:cubicBezTo>
                    <a:pt x="74" y="107"/>
                    <a:pt x="1" y="187"/>
                    <a:pt x="1" y="260"/>
                  </a:cubicBezTo>
                  <a:cubicBezTo>
                    <a:pt x="1" y="413"/>
                    <a:pt x="154" y="493"/>
                    <a:pt x="227" y="493"/>
                  </a:cubicBezTo>
                  <a:cubicBezTo>
                    <a:pt x="307" y="566"/>
                    <a:pt x="380" y="566"/>
                    <a:pt x="460" y="566"/>
                  </a:cubicBezTo>
                  <a:cubicBezTo>
                    <a:pt x="613" y="566"/>
                    <a:pt x="686" y="493"/>
                    <a:pt x="686" y="340"/>
                  </a:cubicBezTo>
                  <a:lnTo>
                    <a:pt x="613" y="260"/>
                  </a:lnTo>
                  <a:cubicBezTo>
                    <a:pt x="533" y="187"/>
                    <a:pt x="460" y="107"/>
                    <a:pt x="380" y="107"/>
                  </a:cubicBezTo>
                  <a:cubicBezTo>
                    <a:pt x="328" y="55"/>
                    <a:pt x="313" y="1"/>
                    <a:pt x="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782979" y="1447045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33" y="0"/>
                  </a:moveTo>
                  <a:cubicBezTo>
                    <a:pt x="80" y="0"/>
                    <a:pt x="1" y="153"/>
                    <a:pt x="80" y="227"/>
                  </a:cubicBezTo>
                  <a:cubicBezTo>
                    <a:pt x="80" y="339"/>
                    <a:pt x="162" y="411"/>
                    <a:pt x="265" y="411"/>
                  </a:cubicBezTo>
                  <a:cubicBezTo>
                    <a:pt x="304" y="411"/>
                    <a:pt x="345" y="401"/>
                    <a:pt x="386" y="380"/>
                  </a:cubicBezTo>
                  <a:lnTo>
                    <a:pt x="460" y="306"/>
                  </a:lnTo>
                  <a:lnTo>
                    <a:pt x="460" y="153"/>
                  </a:lnTo>
                  <a:cubicBezTo>
                    <a:pt x="460" y="74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747166" y="1482857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227" y="0"/>
                  </a:moveTo>
                  <a:cubicBezTo>
                    <a:pt x="154" y="0"/>
                    <a:pt x="154" y="80"/>
                    <a:pt x="74" y="153"/>
                  </a:cubicBezTo>
                  <a:cubicBezTo>
                    <a:pt x="74" y="153"/>
                    <a:pt x="1" y="233"/>
                    <a:pt x="74" y="306"/>
                  </a:cubicBezTo>
                  <a:lnTo>
                    <a:pt x="154" y="306"/>
                  </a:lnTo>
                  <a:cubicBezTo>
                    <a:pt x="227" y="306"/>
                    <a:pt x="307" y="306"/>
                    <a:pt x="380" y="233"/>
                  </a:cubicBezTo>
                  <a:cubicBezTo>
                    <a:pt x="460" y="233"/>
                    <a:pt x="46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7"/>
            <p:cNvSpPr/>
            <p:nvPr/>
          </p:nvSpPr>
          <p:spPr>
            <a:xfrm>
              <a:off x="567268" y="1271270"/>
              <a:ext cx="20151" cy="8040"/>
            </a:xfrm>
            <a:custGeom>
              <a:avLst/>
              <a:gdLst/>
              <a:ahLst/>
              <a:cxnLst/>
              <a:rect l="l" t="t" r="r" b="b"/>
              <a:pathLst>
                <a:path w="386" h="154" extrusionOk="0">
                  <a:moveTo>
                    <a:pt x="0" y="0"/>
                  </a:moveTo>
                  <a:cubicBezTo>
                    <a:pt x="0" y="74"/>
                    <a:pt x="0" y="153"/>
                    <a:pt x="80" y="153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7"/>
            <p:cNvSpPr/>
            <p:nvPr/>
          </p:nvSpPr>
          <p:spPr>
            <a:xfrm>
              <a:off x="495329" y="1331045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0"/>
                  </a:moveTo>
                  <a:cubicBezTo>
                    <a:pt x="80" y="0"/>
                    <a:pt x="80" y="80"/>
                    <a:pt x="1" y="80"/>
                  </a:cubicBezTo>
                  <a:cubicBezTo>
                    <a:pt x="1" y="153"/>
                    <a:pt x="1" y="233"/>
                    <a:pt x="80" y="306"/>
                  </a:cubicBezTo>
                  <a:cubicBezTo>
                    <a:pt x="154" y="306"/>
                    <a:pt x="234" y="306"/>
                    <a:pt x="307" y="233"/>
                  </a:cubicBezTo>
                  <a:cubicBezTo>
                    <a:pt x="307" y="153"/>
                    <a:pt x="234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715217" y="1259107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154" y="1"/>
                  </a:moveTo>
                  <a:cubicBezTo>
                    <a:pt x="74" y="80"/>
                    <a:pt x="1" y="80"/>
                    <a:pt x="1" y="154"/>
                  </a:cubicBezTo>
                  <a:cubicBezTo>
                    <a:pt x="1" y="233"/>
                    <a:pt x="74" y="233"/>
                    <a:pt x="154" y="233"/>
                  </a:cubicBezTo>
                  <a:cubicBezTo>
                    <a:pt x="227" y="233"/>
                    <a:pt x="307" y="233"/>
                    <a:pt x="307" y="154"/>
                  </a:cubicBezTo>
                  <a:cubicBezTo>
                    <a:pt x="380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811117" y="1367119"/>
              <a:ext cx="16027" cy="13626"/>
            </a:xfrm>
            <a:custGeom>
              <a:avLst/>
              <a:gdLst/>
              <a:ahLst/>
              <a:cxnLst/>
              <a:rect l="l" t="t" r="r" b="b"/>
              <a:pathLst>
                <a:path w="307" h="261" extrusionOk="0">
                  <a:moveTo>
                    <a:pt x="153" y="1"/>
                  </a:moveTo>
                  <a:cubicBezTo>
                    <a:pt x="74" y="1"/>
                    <a:pt x="74" y="74"/>
                    <a:pt x="0" y="74"/>
                  </a:cubicBezTo>
                  <a:lnTo>
                    <a:pt x="0" y="227"/>
                  </a:lnTo>
                  <a:cubicBezTo>
                    <a:pt x="22" y="251"/>
                    <a:pt x="44" y="261"/>
                    <a:pt x="67" y="261"/>
                  </a:cubicBezTo>
                  <a:cubicBezTo>
                    <a:pt x="120" y="261"/>
                    <a:pt x="175" y="206"/>
                    <a:pt x="227" y="154"/>
                  </a:cubicBezTo>
                  <a:cubicBezTo>
                    <a:pt x="306" y="74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715217" y="1159395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460" y="1"/>
                  </a:moveTo>
                  <a:cubicBezTo>
                    <a:pt x="380" y="1"/>
                    <a:pt x="307" y="1"/>
                    <a:pt x="307" y="74"/>
                  </a:cubicBezTo>
                  <a:cubicBezTo>
                    <a:pt x="154" y="307"/>
                    <a:pt x="74" y="533"/>
                    <a:pt x="1" y="766"/>
                  </a:cubicBezTo>
                  <a:cubicBezTo>
                    <a:pt x="1" y="766"/>
                    <a:pt x="1" y="839"/>
                    <a:pt x="74" y="839"/>
                  </a:cubicBezTo>
                  <a:cubicBezTo>
                    <a:pt x="154" y="839"/>
                    <a:pt x="227" y="839"/>
                    <a:pt x="227" y="766"/>
                  </a:cubicBezTo>
                  <a:cubicBezTo>
                    <a:pt x="227" y="533"/>
                    <a:pt x="380" y="380"/>
                    <a:pt x="460" y="15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755154" y="1311207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1" y="380"/>
                    <a:pt x="307" y="307"/>
                  </a:cubicBezTo>
                  <a:lnTo>
                    <a:pt x="227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703105" y="1394944"/>
              <a:ext cx="16027" cy="44165"/>
            </a:xfrm>
            <a:custGeom>
              <a:avLst/>
              <a:gdLst/>
              <a:ahLst/>
              <a:cxnLst/>
              <a:rect l="l" t="t" r="r" b="b"/>
              <a:pathLst>
                <a:path w="307" h="846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lnTo>
                    <a:pt x="80" y="766"/>
                  </a:lnTo>
                  <a:cubicBezTo>
                    <a:pt x="80" y="845"/>
                    <a:pt x="80" y="845"/>
                    <a:pt x="153" y="845"/>
                  </a:cubicBezTo>
                  <a:cubicBezTo>
                    <a:pt x="233" y="845"/>
                    <a:pt x="306" y="766"/>
                    <a:pt x="233" y="766"/>
                  </a:cubicBezTo>
                  <a:lnTo>
                    <a:pt x="153" y="80"/>
                  </a:ln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619369" y="13789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0"/>
                  </a:moveTo>
                  <a:cubicBezTo>
                    <a:pt x="153" y="0"/>
                    <a:pt x="153" y="80"/>
                    <a:pt x="74" y="80"/>
                  </a:cubicBezTo>
                  <a:lnTo>
                    <a:pt x="0" y="539"/>
                  </a:lnTo>
                  <a:cubicBezTo>
                    <a:pt x="0" y="539"/>
                    <a:pt x="0" y="613"/>
                    <a:pt x="74" y="613"/>
                  </a:cubicBezTo>
                  <a:cubicBezTo>
                    <a:pt x="153" y="613"/>
                    <a:pt x="227" y="613"/>
                    <a:pt x="227" y="539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511304" y="1323058"/>
              <a:ext cx="36178" cy="32002"/>
            </a:xfrm>
            <a:custGeom>
              <a:avLst/>
              <a:gdLst/>
              <a:ahLst/>
              <a:cxnLst/>
              <a:rect l="l" t="t" r="r" b="b"/>
              <a:pathLst>
                <a:path w="693" h="613" extrusionOk="0">
                  <a:moveTo>
                    <a:pt x="540" y="0"/>
                  </a:moveTo>
                  <a:cubicBezTo>
                    <a:pt x="307" y="80"/>
                    <a:pt x="154" y="233"/>
                    <a:pt x="81" y="459"/>
                  </a:cubicBezTo>
                  <a:cubicBezTo>
                    <a:pt x="1" y="459"/>
                    <a:pt x="1" y="539"/>
                    <a:pt x="81" y="612"/>
                  </a:cubicBezTo>
                  <a:lnTo>
                    <a:pt x="154" y="612"/>
                  </a:lnTo>
                  <a:lnTo>
                    <a:pt x="234" y="539"/>
                  </a:lnTo>
                  <a:cubicBezTo>
                    <a:pt x="307" y="386"/>
                    <a:pt x="460" y="233"/>
                    <a:pt x="613" y="153"/>
                  </a:cubicBezTo>
                  <a:cubicBezTo>
                    <a:pt x="613" y="153"/>
                    <a:pt x="693" y="80"/>
                    <a:pt x="613" y="80"/>
                  </a:cubicBezTo>
                  <a:cubicBezTo>
                    <a:pt x="613" y="0"/>
                    <a:pt x="540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583243" y="1139296"/>
              <a:ext cx="28191" cy="44113"/>
            </a:xfrm>
            <a:custGeom>
              <a:avLst/>
              <a:gdLst/>
              <a:ahLst/>
              <a:cxnLst/>
              <a:rect l="l" t="t" r="r" b="b"/>
              <a:pathLst>
                <a:path w="540" h="845" extrusionOk="0">
                  <a:moveTo>
                    <a:pt x="80" y="0"/>
                  </a:moveTo>
                  <a:cubicBezTo>
                    <a:pt x="80" y="80"/>
                    <a:pt x="0" y="153"/>
                    <a:pt x="80" y="153"/>
                  </a:cubicBezTo>
                  <a:cubicBezTo>
                    <a:pt x="153" y="386"/>
                    <a:pt x="306" y="539"/>
                    <a:pt x="306" y="765"/>
                  </a:cubicBezTo>
                  <a:cubicBezTo>
                    <a:pt x="386" y="845"/>
                    <a:pt x="386" y="845"/>
                    <a:pt x="460" y="845"/>
                  </a:cubicBezTo>
                  <a:cubicBezTo>
                    <a:pt x="539" y="845"/>
                    <a:pt x="539" y="765"/>
                    <a:pt x="539" y="765"/>
                  </a:cubicBezTo>
                  <a:cubicBezTo>
                    <a:pt x="460" y="459"/>
                    <a:pt x="386" y="233"/>
                    <a:pt x="233" y="80"/>
                  </a:cubicBezTo>
                  <a:cubicBezTo>
                    <a:pt x="15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487342" y="1187220"/>
              <a:ext cx="28191" cy="24014"/>
            </a:xfrm>
            <a:custGeom>
              <a:avLst/>
              <a:gdLst/>
              <a:ahLst/>
              <a:cxnLst/>
              <a:rect l="l" t="t" r="r" b="b"/>
              <a:pathLst>
                <a:path w="540" h="460" extrusionOk="0">
                  <a:moveTo>
                    <a:pt x="80" y="0"/>
                  </a:moveTo>
                  <a:cubicBezTo>
                    <a:pt x="1" y="80"/>
                    <a:pt x="1" y="153"/>
                    <a:pt x="80" y="153"/>
                  </a:cubicBezTo>
                  <a:cubicBezTo>
                    <a:pt x="154" y="233"/>
                    <a:pt x="307" y="306"/>
                    <a:pt x="387" y="459"/>
                  </a:cubicBezTo>
                  <a:lnTo>
                    <a:pt x="460" y="459"/>
                  </a:lnTo>
                  <a:cubicBezTo>
                    <a:pt x="540" y="459"/>
                    <a:pt x="540" y="386"/>
                    <a:pt x="540" y="306"/>
                  </a:cubicBezTo>
                  <a:cubicBezTo>
                    <a:pt x="460" y="23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411593" y="1283069"/>
              <a:ext cx="32054" cy="8040"/>
            </a:xfrm>
            <a:custGeom>
              <a:avLst/>
              <a:gdLst/>
              <a:ahLst/>
              <a:cxnLst/>
              <a:rect l="l" t="t" r="r" b="b"/>
              <a:pathLst>
                <a:path w="614" h="154" extrusionOk="0">
                  <a:moveTo>
                    <a:pt x="74" y="1"/>
                  </a:moveTo>
                  <a:cubicBezTo>
                    <a:pt x="1" y="1"/>
                    <a:pt x="1" y="1"/>
                    <a:pt x="1" y="80"/>
                  </a:cubicBezTo>
                  <a:cubicBezTo>
                    <a:pt x="1" y="154"/>
                    <a:pt x="1" y="154"/>
                    <a:pt x="74" y="154"/>
                  </a:cubicBezTo>
                  <a:lnTo>
                    <a:pt x="534" y="154"/>
                  </a:lnTo>
                  <a:cubicBezTo>
                    <a:pt x="613" y="154"/>
                    <a:pt x="613" y="154"/>
                    <a:pt x="613" y="80"/>
                  </a:cubicBezTo>
                  <a:cubicBezTo>
                    <a:pt x="613" y="1"/>
                    <a:pt x="613" y="1"/>
                    <a:pt x="534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431431" y="1370982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80" y="153"/>
                    <a:pt x="1" y="307"/>
                    <a:pt x="1" y="386"/>
                  </a:cubicBezTo>
                  <a:cubicBezTo>
                    <a:pt x="1" y="460"/>
                    <a:pt x="80" y="460"/>
                    <a:pt x="154" y="460"/>
                  </a:cubicBezTo>
                  <a:cubicBezTo>
                    <a:pt x="154" y="460"/>
                    <a:pt x="233" y="460"/>
                    <a:pt x="233" y="386"/>
                  </a:cubicBezTo>
                  <a:cubicBezTo>
                    <a:pt x="233" y="307"/>
                    <a:pt x="233" y="233"/>
                    <a:pt x="307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519344" y="1432009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259" y="1"/>
                  </a:moveTo>
                  <a:cubicBezTo>
                    <a:pt x="23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362"/>
                  </a:cubicBezTo>
                  <a:cubicBezTo>
                    <a:pt x="0" y="441"/>
                    <a:pt x="80" y="441"/>
                    <a:pt x="80" y="441"/>
                  </a:cubicBezTo>
                  <a:lnTo>
                    <a:pt x="153" y="441"/>
                  </a:lnTo>
                  <a:cubicBezTo>
                    <a:pt x="153" y="441"/>
                    <a:pt x="233" y="441"/>
                    <a:pt x="233" y="362"/>
                  </a:cubicBezTo>
                  <a:cubicBezTo>
                    <a:pt x="233" y="288"/>
                    <a:pt x="233" y="209"/>
                    <a:pt x="306" y="209"/>
                  </a:cubicBezTo>
                  <a:cubicBezTo>
                    <a:pt x="386" y="135"/>
                    <a:pt x="386" y="56"/>
                    <a:pt x="306" y="56"/>
                  </a:cubicBezTo>
                  <a:cubicBezTo>
                    <a:pt x="306" y="19"/>
                    <a:pt x="288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555417" y="14678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44" y="1"/>
                  </a:moveTo>
                  <a:cubicBezTo>
                    <a:pt x="325" y="1"/>
                    <a:pt x="307" y="21"/>
                    <a:pt x="307" y="61"/>
                  </a:cubicBezTo>
                  <a:cubicBezTo>
                    <a:pt x="154" y="134"/>
                    <a:pt x="74" y="287"/>
                    <a:pt x="1" y="440"/>
                  </a:cubicBezTo>
                  <a:cubicBezTo>
                    <a:pt x="1" y="520"/>
                    <a:pt x="1" y="520"/>
                    <a:pt x="74" y="520"/>
                  </a:cubicBezTo>
                  <a:lnTo>
                    <a:pt x="227" y="520"/>
                  </a:lnTo>
                  <a:cubicBezTo>
                    <a:pt x="227" y="367"/>
                    <a:pt x="307" y="287"/>
                    <a:pt x="380" y="214"/>
                  </a:cubicBezTo>
                  <a:cubicBezTo>
                    <a:pt x="460" y="134"/>
                    <a:pt x="460" y="61"/>
                    <a:pt x="380" y="61"/>
                  </a:cubicBezTo>
                  <a:cubicBezTo>
                    <a:pt x="380" y="21"/>
                    <a:pt x="362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643331" y="1474870"/>
              <a:ext cx="24014" cy="36126"/>
            </a:xfrm>
            <a:custGeom>
              <a:avLst/>
              <a:gdLst/>
              <a:ahLst/>
              <a:cxnLst/>
              <a:rect l="l" t="t" r="r" b="b"/>
              <a:pathLst>
                <a:path w="460" h="692" extrusionOk="0">
                  <a:moveTo>
                    <a:pt x="74" y="0"/>
                  </a:moveTo>
                  <a:cubicBezTo>
                    <a:pt x="74" y="0"/>
                    <a:pt x="0" y="80"/>
                    <a:pt x="74" y="153"/>
                  </a:cubicBezTo>
                  <a:lnTo>
                    <a:pt x="227" y="612"/>
                  </a:lnTo>
                  <a:lnTo>
                    <a:pt x="306" y="692"/>
                  </a:lnTo>
                  <a:lnTo>
                    <a:pt x="380" y="692"/>
                  </a:lnTo>
                  <a:cubicBezTo>
                    <a:pt x="459" y="612"/>
                    <a:pt x="459" y="612"/>
                    <a:pt x="459" y="539"/>
                  </a:cubicBezTo>
                  <a:lnTo>
                    <a:pt x="227" y="80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782979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80" y="153"/>
                    <a:pt x="80" y="306"/>
                    <a:pt x="80" y="380"/>
                  </a:cubicBezTo>
                  <a:cubicBezTo>
                    <a:pt x="154" y="380"/>
                    <a:pt x="154" y="459"/>
                    <a:pt x="233" y="459"/>
                  </a:cubicBezTo>
                  <a:cubicBezTo>
                    <a:pt x="307" y="380"/>
                    <a:pt x="307" y="380"/>
                    <a:pt x="307" y="306"/>
                  </a:cubicBezTo>
                  <a:cubicBezTo>
                    <a:pt x="233" y="227"/>
                    <a:pt x="233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819105" y="1247308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459" y="0"/>
                  </a:moveTo>
                  <a:lnTo>
                    <a:pt x="74" y="227"/>
                  </a:lnTo>
                  <a:cubicBezTo>
                    <a:pt x="0" y="227"/>
                    <a:pt x="0" y="306"/>
                    <a:pt x="0" y="380"/>
                  </a:cubicBezTo>
                  <a:lnTo>
                    <a:pt x="153" y="380"/>
                  </a:lnTo>
                  <a:lnTo>
                    <a:pt x="533" y="227"/>
                  </a:lnTo>
                  <a:cubicBezTo>
                    <a:pt x="613" y="227"/>
                    <a:pt x="613" y="153"/>
                    <a:pt x="613" y="74"/>
                  </a:cubicBezTo>
                  <a:cubicBezTo>
                    <a:pt x="533" y="0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806941" y="1191344"/>
              <a:ext cx="12216" cy="19890"/>
            </a:xfrm>
            <a:custGeom>
              <a:avLst/>
              <a:gdLst/>
              <a:ahLst/>
              <a:cxnLst/>
              <a:rect l="l" t="t" r="r" b="b"/>
              <a:pathLst>
                <a:path w="234" h="381" extrusionOk="0">
                  <a:moveTo>
                    <a:pt x="80" y="1"/>
                  </a:moveTo>
                  <a:cubicBezTo>
                    <a:pt x="80" y="1"/>
                    <a:pt x="1" y="74"/>
                    <a:pt x="1" y="154"/>
                  </a:cubicBezTo>
                  <a:lnTo>
                    <a:pt x="1" y="227"/>
                  </a:lnTo>
                  <a:cubicBezTo>
                    <a:pt x="1" y="307"/>
                    <a:pt x="1" y="380"/>
                    <a:pt x="80" y="380"/>
                  </a:cubicBezTo>
                  <a:lnTo>
                    <a:pt x="154" y="380"/>
                  </a:lnTo>
                  <a:cubicBezTo>
                    <a:pt x="233" y="227"/>
                    <a:pt x="233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655129" y="109132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80" y="1"/>
                  </a:moveTo>
                  <a:cubicBezTo>
                    <a:pt x="80" y="1"/>
                    <a:pt x="1" y="1"/>
                    <a:pt x="1" y="80"/>
                  </a:cubicBezTo>
                  <a:lnTo>
                    <a:pt x="1" y="307"/>
                  </a:lnTo>
                  <a:cubicBezTo>
                    <a:pt x="1" y="386"/>
                    <a:pt x="1" y="460"/>
                    <a:pt x="80" y="460"/>
                  </a:cubicBezTo>
                  <a:cubicBezTo>
                    <a:pt x="154" y="460"/>
                    <a:pt x="154" y="386"/>
                    <a:pt x="154" y="386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643331" y="1251119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153" y="1"/>
                    <a:pt x="153" y="1"/>
                    <a:pt x="74" y="80"/>
                  </a:cubicBezTo>
                  <a:lnTo>
                    <a:pt x="0" y="307"/>
                  </a:lnTo>
                  <a:cubicBezTo>
                    <a:pt x="0" y="386"/>
                    <a:pt x="0" y="386"/>
                    <a:pt x="74" y="460"/>
                  </a:cubicBezTo>
                  <a:cubicBezTo>
                    <a:pt x="153" y="460"/>
                    <a:pt x="153" y="460"/>
                    <a:pt x="153" y="386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671104" y="1299043"/>
              <a:ext cx="32054" cy="28191"/>
            </a:xfrm>
            <a:custGeom>
              <a:avLst/>
              <a:gdLst/>
              <a:ahLst/>
              <a:cxnLst/>
              <a:rect l="l" t="t" r="r" b="b"/>
              <a:pathLst>
                <a:path w="614" h="540" extrusionOk="0">
                  <a:moveTo>
                    <a:pt x="154" y="1"/>
                  </a:moveTo>
                  <a:cubicBezTo>
                    <a:pt x="80" y="1"/>
                    <a:pt x="80" y="1"/>
                    <a:pt x="1" y="81"/>
                  </a:cubicBezTo>
                  <a:cubicBezTo>
                    <a:pt x="1" y="154"/>
                    <a:pt x="1" y="154"/>
                    <a:pt x="80" y="234"/>
                  </a:cubicBezTo>
                  <a:cubicBezTo>
                    <a:pt x="234" y="307"/>
                    <a:pt x="307" y="387"/>
                    <a:pt x="460" y="540"/>
                  </a:cubicBezTo>
                  <a:lnTo>
                    <a:pt x="613" y="540"/>
                  </a:lnTo>
                  <a:lnTo>
                    <a:pt x="613" y="387"/>
                  </a:lnTo>
                  <a:cubicBezTo>
                    <a:pt x="460" y="234"/>
                    <a:pt x="30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579379" y="1293405"/>
              <a:ext cx="16079" cy="21717"/>
            </a:xfrm>
            <a:custGeom>
              <a:avLst/>
              <a:gdLst/>
              <a:ahLst/>
              <a:cxnLst/>
              <a:rect l="l" t="t" r="r" b="b"/>
              <a:pathLst>
                <a:path w="308" h="416" extrusionOk="0">
                  <a:moveTo>
                    <a:pt x="98" y="0"/>
                  </a:moveTo>
                  <a:cubicBezTo>
                    <a:pt x="83" y="0"/>
                    <a:pt x="74" y="9"/>
                    <a:pt x="74" y="36"/>
                  </a:cubicBezTo>
                  <a:cubicBezTo>
                    <a:pt x="1" y="36"/>
                    <a:pt x="1" y="109"/>
                    <a:pt x="1" y="189"/>
                  </a:cubicBezTo>
                  <a:lnTo>
                    <a:pt x="74" y="342"/>
                  </a:lnTo>
                  <a:cubicBezTo>
                    <a:pt x="154" y="342"/>
                    <a:pt x="154" y="415"/>
                    <a:pt x="227" y="415"/>
                  </a:cubicBezTo>
                  <a:lnTo>
                    <a:pt x="227" y="342"/>
                  </a:lnTo>
                  <a:cubicBezTo>
                    <a:pt x="307" y="342"/>
                    <a:pt x="307" y="262"/>
                    <a:pt x="307" y="262"/>
                  </a:cubicBezTo>
                  <a:lnTo>
                    <a:pt x="227" y="36"/>
                  </a:lnTo>
                  <a:cubicBezTo>
                    <a:pt x="178" y="36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523468" y="1099307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387"/>
                  </a:lnTo>
                  <a:cubicBezTo>
                    <a:pt x="1" y="460"/>
                    <a:pt x="1" y="460"/>
                    <a:pt x="74" y="460"/>
                  </a:cubicBezTo>
                  <a:cubicBezTo>
                    <a:pt x="154" y="460"/>
                    <a:pt x="154" y="460"/>
                    <a:pt x="154" y="387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419632" y="1196252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104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133"/>
                  </a:lnTo>
                  <a:cubicBezTo>
                    <a:pt x="153" y="286"/>
                    <a:pt x="227" y="366"/>
                    <a:pt x="227" y="519"/>
                  </a:cubicBezTo>
                  <a:lnTo>
                    <a:pt x="380" y="519"/>
                  </a:lnTo>
                  <a:cubicBezTo>
                    <a:pt x="459" y="519"/>
                    <a:pt x="459" y="440"/>
                    <a:pt x="459" y="440"/>
                  </a:cubicBezTo>
                  <a:cubicBezTo>
                    <a:pt x="380" y="286"/>
                    <a:pt x="306" y="133"/>
                    <a:pt x="153" y="60"/>
                  </a:cubicBezTo>
                  <a:cubicBezTo>
                    <a:pt x="153" y="20"/>
                    <a:pt x="133" y="0"/>
                    <a:pt x="104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459569" y="1405228"/>
              <a:ext cx="27825" cy="25894"/>
            </a:xfrm>
            <a:custGeom>
              <a:avLst/>
              <a:gdLst/>
              <a:ahLst/>
              <a:cxnLst/>
              <a:rect l="l" t="t" r="r" b="b"/>
              <a:pathLst>
                <a:path w="533" h="496" extrusionOk="0">
                  <a:moveTo>
                    <a:pt x="401" y="1"/>
                  </a:moveTo>
                  <a:cubicBezTo>
                    <a:pt x="372" y="1"/>
                    <a:pt x="355" y="36"/>
                    <a:pt x="306" y="36"/>
                  </a:cubicBezTo>
                  <a:lnTo>
                    <a:pt x="74" y="342"/>
                  </a:lnTo>
                  <a:cubicBezTo>
                    <a:pt x="0" y="416"/>
                    <a:pt x="0" y="495"/>
                    <a:pt x="74" y="495"/>
                  </a:cubicBezTo>
                  <a:lnTo>
                    <a:pt x="227" y="495"/>
                  </a:lnTo>
                  <a:lnTo>
                    <a:pt x="459" y="189"/>
                  </a:lnTo>
                  <a:cubicBezTo>
                    <a:pt x="533" y="110"/>
                    <a:pt x="533" y="36"/>
                    <a:pt x="459" y="36"/>
                  </a:cubicBezTo>
                  <a:cubicBezTo>
                    <a:pt x="433" y="10"/>
                    <a:pt x="415" y="1"/>
                    <a:pt x="401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703105" y="1478994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80" y="1"/>
                  </a:moveTo>
                  <a:cubicBezTo>
                    <a:pt x="0" y="74"/>
                    <a:pt x="0" y="74"/>
                    <a:pt x="0" y="154"/>
                  </a:cubicBezTo>
                  <a:lnTo>
                    <a:pt x="153" y="380"/>
                  </a:lnTo>
                  <a:lnTo>
                    <a:pt x="233" y="460"/>
                  </a:lnTo>
                  <a:lnTo>
                    <a:pt x="306" y="460"/>
                  </a:lnTo>
                  <a:cubicBezTo>
                    <a:pt x="306" y="380"/>
                    <a:pt x="386" y="307"/>
                    <a:pt x="306" y="307"/>
                  </a:cubicBezTo>
                  <a:lnTo>
                    <a:pt x="233" y="74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63405" y="1375106"/>
              <a:ext cx="19890" cy="24067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227" y="1"/>
                  </a:moveTo>
                  <a:cubicBezTo>
                    <a:pt x="154" y="74"/>
                    <a:pt x="74" y="228"/>
                    <a:pt x="74" y="307"/>
                  </a:cubicBezTo>
                  <a:cubicBezTo>
                    <a:pt x="1" y="381"/>
                    <a:pt x="74" y="460"/>
                    <a:pt x="154" y="460"/>
                  </a:cubicBezTo>
                  <a:cubicBezTo>
                    <a:pt x="154" y="460"/>
                    <a:pt x="227" y="381"/>
                    <a:pt x="227" y="307"/>
                  </a:cubicBezTo>
                  <a:lnTo>
                    <a:pt x="307" y="228"/>
                  </a:lnTo>
                  <a:cubicBezTo>
                    <a:pt x="380" y="228"/>
                    <a:pt x="380" y="154"/>
                    <a:pt x="380" y="74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774992" y="1233578"/>
              <a:ext cx="723300" cy="491771"/>
            </a:xfrm>
            <a:custGeom>
              <a:avLst/>
              <a:gdLst/>
              <a:ahLst/>
              <a:cxnLst/>
              <a:rect l="l" t="t" r="r" b="b"/>
              <a:pathLst>
                <a:path w="13855" h="9420" extrusionOk="0">
                  <a:moveTo>
                    <a:pt x="8209" y="0"/>
                  </a:moveTo>
                  <a:cubicBezTo>
                    <a:pt x="8096" y="0"/>
                    <a:pt x="7971" y="54"/>
                    <a:pt x="7806" y="110"/>
                  </a:cubicBezTo>
                  <a:cubicBezTo>
                    <a:pt x="7730" y="135"/>
                    <a:pt x="7654" y="143"/>
                    <a:pt x="7578" y="143"/>
                  </a:cubicBezTo>
                  <a:cubicBezTo>
                    <a:pt x="7425" y="143"/>
                    <a:pt x="7271" y="110"/>
                    <a:pt x="7120" y="110"/>
                  </a:cubicBezTo>
                  <a:cubicBezTo>
                    <a:pt x="7075" y="95"/>
                    <a:pt x="7029" y="88"/>
                    <a:pt x="6983" y="88"/>
                  </a:cubicBezTo>
                  <a:cubicBezTo>
                    <a:pt x="6796" y="88"/>
                    <a:pt x="6601" y="199"/>
                    <a:pt x="6355" y="263"/>
                  </a:cubicBezTo>
                  <a:cubicBezTo>
                    <a:pt x="6312" y="277"/>
                    <a:pt x="6271" y="283"/>
                    <a:pt x="6233" y="283"/>
                  </a:cubicBezTo>
                  <a:cubicBezTo>
                    <a:pt x="6063" y="283"/>
                    <a:pt x="5927" y="170"/>
                    <a:pt x="5743" y="110"/>
                  </a:cubicBezTo>
                  <a:cubicBezTo>
                    <a:pt x="5673" y="96"/>
                    <a:pt x="5598" y="89"/>
                    <a:pt x="5519" y="89"/>
                  </a:cubicBezTo>
                  <a:cubicBezTo>
                    <a:pt x="5168" y="89"/>
                    <a:pt x="4754" y="226"/>
                    <a:pt x="4439" y="416"/>
                  </a:cubicBezTo>
                  <a:cubicBezTo>
                    <a:pt x="4212" y="569"/>
                    <a:pt x="4059" y="722"/>
                    <a:pt x="3827" y="875"/>
                  </a:cubicBezTo>
                  <a:cubicBezTo>
                    <a:pt x="3716" y="950"/>
                    <a:pt x="3622" y="970"/>
                    <a:pt x="3528" y="970"/>
                  </a:cubicBezTo>
                  <a:cubicBezTo>
                    <a:pt x="3431" y="970"/>
                    <a:pt x="3333" y="949"/>
                    <a:pt x="3214" y="949"/>
                  </a:cubicBezTo>
                  <a:cubicBezTo>
                    <a:pt x="3181" y="944"/>
                    <a:pt x="3151" y="941"/>
                    <a:pt x="3122" y="941"/>
                  </a:cubicBezTo>
                  <a:cubicBezTo>
                    <a:pt x="2765" y="941"/>
                    <a:pt x="2813" y="1351"/>
                    <a:pt x="2529" y="1561"/>
                  </a:cubicBezTo>
                  <a:cubicBezTo>
                    <a:pt x="2296" y="1714"/>
                    <a:pt x="2070" y="1641"/>
                    <a:pt x="1837" y="1794"/>
                  </a:cubicBezTo>
                  <a:cubicBezTo>
                    <a:pt x="1684" y="1947"/>
                    <a:pt x="1684" y="2173"/>
                    <a:pt x="1684" y="2326"/>
                  </a:cubicBezTo>
                  <a:cubicBezTo>
                    <a:pt x="1611" y="2559"/>
                    <a:pt x="1378" y="2712"/>
                    <a:pt x="1225" y="2865"/>
                  </a:cubicBezTo>
                  <a:cubicBezTo>
                    <a:pt x="1072" y="3018"/>
                    <a:pt x="998" y="3092"/>
                    <a:pt x="845" y="3171"/>
                  </a:cubicBezTo>
                  <a:cubicBezTo>
                    <a:pt x="692" y="3171"/>
                    <a:pt x="460" y="3245"/>
                    <a:pt x="386" y="3398"/>
                  </a:cubicBezTo>
                  <a:cubicBezTo>
                    <a:pt x="233" y="3630"/>
                    <a:pt x="154" y="3857"/>
                    <a:pt x="80" y="4089"/>
                  </a:cubicBezTo>
                  <a:cubicBezTo>
                    <a:pt x="1" y="4316"/>
                    <a:pt x="154" y="4549"/>
                    <a:pt x="233" y="4775"/>
                  </a:cubicBezTo>
                  <a:lnTo>
                    <a:pt x="460" y="5467"/>
                  </a:lnTo>
                  <a:cubicBezTo>
                    <a:pt x="613" y="5926"/>
                    <a:pt x="919" y="6306"/>
                    <a:pt x="1225" y="6765"/>
                  </a:cubicBezTo>
                  <a:cubicBezTo>
                    <a:pt x="1458" y="7150"/>
                    <a:pt x="1684" y="7683"/>
                    <a:pt x="2070" y="7836"/>
                  </a:cubicBezTo>
                  <a:cubicBezTo>
                    <a:pt x="2296" y="7989"/>
                    <a:pt x="2602" y="8069"/>
                    <a:pt x="2755" y="8295"/>
                  </a:cubicBezTo>
                  <a:cubicBezTo>
                    <a:pt x="2881" y="8421"/>
                    <a:pt x="2957" y="8547"/>
                    <a:pt x="3106" y="8547"/>
                  </a:cubicBezTo>
                  <a:cubicBezTo>
                    <a:pt x="3139" y="8547"/>
                    <a:pt x="3174" y="8541"/>
                    <a:pt x="3214" y="8528"/>
                  </a:cubicBezTo>
                  <a:cubicBezTo>
                    <a:pt x="3368" y="8528"/>
                    <a:pt x="3521" y="8375"/>
                    <a:pt x="3753" y="8375"/>
                  </a:cubicBezTo>
                  <a:cubicBezTo>
                    <a:pt x="3906" y="8375"/>
                    <a:pt x="4059" y="8601"/>
                    <a:pt x="4286" y="8681"/>
                  </a:cubicBezTo>
                  <a:cubicBezTo>
                    <a:pt x="4671" y="8907"/>
                    <a:pt x="5051" y="9213"/>
                    <a:pt x="5510" y="9366"/>
                  </a:cubicBezTo>
                  <a:cubicBezTo>
                    <a:pt x="5626" y="9405"/>
                    <a:pt x="5742" y="9420"/>
                    <a:pt x="5858" y="9420"/>
                  </a:cubicBezTo>
                  <a:cubicBezTo>
                    <a:pt x="6201" y="9420"/>
                    <a:pt x="6544" y="9293"/>
                    <a:pt x="6888" y="9293"/>
                  </a:cubicBezTo>
                  <a:cubicBezTo>
                    <a:pt x="7347" y="9293"/>
                    <a:pt x="7579" y="9293"/>
                    <a:pt x="7959" y="9140"/>
                  </a:cubicBezTo>
                  <a:cubicBezTo>
                    <a:pt x="8045" y="9097"/>
                    <a:pt x="8137" y="9084"/>
                    <a:pt x="8231" y="9084"/>
                  </a:cubicBezTo>
                  <a:cubicBezTo>
                    <a:pt x="8380" y="9084"/>
                    <a:pt x="8536" y="9116"/>
                    <a:pt x="8684" y="9116"/>
                  </a:cubicBezTo>
                  <a:cubicBezTo>
                    <a:pt x="8779" y="9116"/>
                    <a:pt x="8871" y="9103"/>
                    <a:pt x="8957" y="9060"/>
                  </a:cubicBezTo>
                  <a:cubicBezTo>
                    <a:pt x="9183" y="8907"/>
                    <a:pt x="9263" y="8601"/>
                    <a:pt x="9569" y="8601"/>
                  </a:cubicBezTo>
                  <a:cubicBezTo>
                    <a:pt x="9720" y="8601"/>
                    <a:pt x="9906" y="8569"/>
                    <a:pt x="10105" y="8569"/>
                  </a:cubicBezTo>
                  <a:cubicBezTo>
                    <a:pt x="10204" y="8569"/>
                    <a:pt x="10306" y="8577"/>
                    <a:pt x="10408" y="8601"/>
                  </a:cubicBezTo>
                  <a:cubicBezTo>
                    <a:pt x="10481" y="8620"/>
                    <a:pt x="10545" y="8630"/>
                    <a:pt x="10602" y="8630"/>
                  </a:cubicBezTo>
                  <a:cubicBezTo>
                    <a:pt x="10787" y="8630"/>
                    <a:pt x="10903" y="8528"/>
                    <a:pt x="11020" y="8295"/>
                  </a:cubicBezTo>
                  <a:cubicBezTo>
                    <a:pt x="11099" y="7916"/>
                    <a:pt x="11326" y="7836"/>
                    <a:pt x="11632" y="7683"/>
                  </a:cubicBezTo>
                  <a:cubicBezTo>
                    <a:pt x="11938" y="7456"/>
                    <a:pt x="12244" y="7456"/>
                    <a:pt x="12477" y="7150"/>
                  </a:cubicBezTo>
                  <a:cubicBezTo>
                    <a:pt x="12630" y="6844"/>
                    <a:pt x="12783" y="6691"/>
                    <a:pt x="13009" y="6538"/>
                  </a:cubicBezTo>
                  <a:cubicBezTo>
                    <a:pt x="13622" y="6152"/>
                    <a:pt x="13854" y="5314"/>
                    <a:pt x="13622" y="4622"/>
                  </a:cubicBezTo>
                  <a:cubicBezTo>
                    <a:pt x="13622" y="4469"/>
                    <a:pt x="13469" y="4242"/>
                    <a:pt x="13469" y="4010"/>
                  </a:cubicBezTo>
                  <a:cubicBezTo>
                    <a:pt x="13469" y="3857"/>
                    <a:pt x="13469" y="3704"/>
                    <a:pt x="13395" y="3551"/>
                  </a:cubicBezTo>
                  <a:cubicBezTo>
                    <a:pt x="13395" y="3245"/>
                    <a:pt x="13163" y="2865"/>
                    <a:pt x="13009" y="2632"/>
                  </a:cubicBezTo>
                  <a:cubicBezTo>
                    <a:pt x="12783" y="2326"/>
                    <a:pt x="12550" y="2100"/>
                    <a:pt x="12244" y="1867"/>
                  </a:cubicBezTo>
                  <a:cubicBezTo>
                    <a:pt x="11938" y="1641"/>
                    <a:pt x="11559" y="1561"/>
                    <a:pt x="11326" y="1335"/>
                  </a:cubicBezTo>
                  <a:cubicBezTo>
                    <a:pt x="11060" y="1132"/>
                    <a:pt x="10909" y="935"/>
                    <a:pt x="10625" y="935"/>
                  </a:cubicBezTo>
                  <a:cubicBezTo>
                    <a:pt x="10583" y="935"/>
                    <a:pt x="10537" y="939"/>
                    <a:pt x="10487" y="949"/>
                  </a:cubicBezTo>
                  <a:cubicBezTo>
                    <a:pt x="10181" y="949"/>
                    <a:pt x="9949" y="796"/>
                    <a:pt x="9642" y="722"/>
                  </a:cubicBezTo>
                  <a:cubicBezTo>
                    <a:pt x="9416" y="569"/>
                    <a:pt x="9263" y="416"/>
                    <a:pt x="9030" y="263"/>
                  </a:cubicBezTo>
                  <a:lnTo>
                    <a:pt x="8345" y="31"/>
                  </a:lnTo>
                  <a:cubicBezTo>
                    <a:pt x="8300" y="9"/>
                    <a:pt x="8256" y="0"/>
                    <a:pt x="8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1210590" y="1549262"/>
              <a:ext cx="51840" cy="44165"/>
            </a:xfrm>
            <a:custGeom>
              <a:avLst/>
              <a:gdLst/>
              <a:ahLst/>
              <a:cxnLst/>
              <a:rect l="l" t="t" r="r" b="b"/>
              <a:pathLst>
                <a:path w="993" h="846" extrusionOk="0">
                  <a:moveTo>
                    <a:pt x="489" y="1"/>
                  </a:moveTo>
                  <a:cubicBezTo>
                    <a:pt x="377" y="1"/>
                    <a:pt x="265" y="73"/>
                    <a:pt x="154" y="185"/>
                  </a:cubicBezTo>
                  <a:cubicBezTo>
                    <a:pt x="74" y="259"/>
                    <a:pt x="1" y="412"/>
                    <a:pt x="1" y="565"/>
                  </a:cubicBezTo>
                  <a:cubicBezTo>
                    <a:pt x="74" y="644"/>
                    <a:pt x="74" y="718"/>
                    <a:pt x="154" y="718"/>
                  </a:cubicBezTo>
                  <a:cubicBezTo>
                    <a:pt x="244" y="808"/>
                    <a:pt x="360" y="845"/>
                    <a:pt x="471" y="845"/>
                  </a:cubicBezTo>
                  <a:cubicBezTo>
                    <a:pt x="549" y="845"/>
                    <a:pt x="624" y="827"/>
                    <a:pt x="686" y="797"/>
                  </a:cubicBezTo>
                  <a:cubicBezTo>
                    <a:pt x="839" y="718"/>
                    <a:pt x="992" y="565"/>
                    <a:pt x="992" y="338"/>
                  </a:cubicBezTo>
                  <a:cubicBezTo>
                    <a:pt x="919" y="185"/>
                    <a:pt x="766" y="32"/>
                    <a:pt x="613" y="32"/>
                  </a:cubicBezTo>
                  <a:cubicBezTo>
                    <a:pt x="572" y="11"/>
                    <a:pt x="53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1186628" y="1534906"/>
              <a:ext cx="32002" cy="18950"/>
            </a:xfrm>
            <a:custGeom>
              <a:avLst/>
              <a:gdLst/>
              <a:ahLst/>
              <a:cxnLst/>
              <a:rect l="l" t="t" r="r" b="b"/>
              <a:pathLst>
                <a:path w="613" h="363" extrusionOk="0">
                  <a:moveTo>
                    <a:pt x="380" y="1"/>
                  </a:moveTo>
                  <a:cubicBezTo>
                    <a:pt x="227" y="74"/>
                    <a:pt x="154" y="74"/>
                    <a:pt x="74" y="154"/>
                  </a:cubicBezTo>
                  <a:cubicBezTo>
                    <a:pt x="0" y="154"/>
                    <a:pt x="0" y="227"/>
                    <a:pt x="74" y="227"/>
                  </a:cubicBezTo>
                  <a:cubicBezTo>
                    <a:pt x="74" y="307"/>
                    <a:pt x="154" y="307"/>
                    <a:pt x="154" y="307"/>
                  </a:cubicBezTo>
                  <a:cubicBezTo>
                    <a:pt x="190" y="344"/>
                    <a:pt x="247" y="362"/>
                    <a:pt x="304" y="362"/>
                  </a:cubicBezTo>
                  <a:cubicBezTo>
                    <a:pt x="362" y="362"/>
                    <a:pt x="420" y="344"/>
                    <a:pt x="460" y="307"/>
                  </a:cubicBezTo>
                  <a:cubicBezTo>
                    <a:pt x="613" y="307"/>
                    <a:pt x="613" y="154"/>
                    <a:pt x="533" y="74"/>
                  </a:cubicBezTo>
                  <a:cubicBezTo>
                    <a:pt x="533" y="1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1194615" y="1490845"/>
              <a:ext cx="35865" cy="29861"/>
            </a:xfrm>
            <a:custGeom>
              <a:avLst/>
              <a:gdLst/>
              <a:ahLst/>
              <a:cxnLst/>
              <a:rect l="l" t="t" r="r" b="b"/>
              <a:pathLst>
                <a:path w="687" h="572" extrusionOk="0">
                  <a:moveTo>
                    <a:pt x="533" y="0"/>
                  </a:moveTo>
                  <a:cubicBezTo>
                    <a:pt x="460" y="0"/>
                    <a:pt x="307" y="80"/>
                    <a:pt x="154" y="153"/>
                  </a:cubicBezTo>
                  <a:cubicBezTo>
                    <a:pt x="74" y="233"/>
                    <a:pt x="1" y="386"/>
                    <a:pt x="154" y="539"/>
                  </a:cubicBezTo>
                  <a:cubicBezTo>
                    <a:pt x="154" y="539"/>
                    <a:pt x="222" y="571"/>
                    <a:pt x="289" y="571"/>
                  </a:cubicBezTo>
                  <a:cubicBezTo>
                    <a:pt x="322" y="571"/>
                    <a:pt x="356" y="563"/>
                    <a:pt x="380" y="539"/>
                  </a:cubicBezTo>
                  <a:cubicBezTo>
                    <a:pt x="460" y="539"/>
                    <a:pt x="613" y="459"/>
                    <a:pt x="613" y="386"/>
                  </a:cubicBezTo>
                  <a:cubicBezTo>
                    <a:pt x="686" y="233"/>
                    <a:pt x="68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1126540" y="1530781"/>
              <a:ext cx="47976" cy="55964"/>
            </a:xfrm>
            <a:custGeom>
              <a:avLst/>
              <a:gdLst/>
              <a:ahLst/>
              <a:cxnLst/>
              <a:rect l="l" t="t" r="r" b="b"/>
              <a:pathLst>
                <a:path w="919" h="1072" extrusionOk="0">
                  <a:moveTo>
                    <a:pt x="539" y="0"/>
                  </a:moveTo>
                  <a:cubicBezTo>
                    <a:pt x="386" y="80"/>
                    <a:pt x="1" y="386"/>
                    <a:pt x="1" y="539"/>
                  </a:cubicBezTo>
                  <a:cubicBezTo>
                    <a:pt x="1" y="692"/>
                    <a:pt x="80" y="845"/>
                    <a:pt x="154" y="919"/>
                  </a:cubicBezTo>
                  <a:cubicBezTo>
                    <a:pt x="233" y="998"/>
                    <a:pt x="386" y="1072"/>
                    <a:pt x="539" y="1072"/>
                  </a:cubicBezTo>
                  <a:cubicBezTo>
                    <a:pt x="613" y="1072"/>
                    <a:pt x="766" y="998"/>
                    <a:pt x="845" y="845"/>
                  </a:cubicBezTo>
                  <a:cubicBezTo>
                    <a:pt x="919" y="766"/>
                    <a:pt x="919" y="613"/>
                    <a:pt x="845" y="459"/>
                  </a:cubicBezTo>
                  <a:cubicBezTo>
                    <a:pt x="845" y="306"/>
                    <a:pt x="69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1146691" y="1482857"/>
              <a:ext cx="19838" cy="25163"/>
            </a:xfrm>
            <a:custGeom>
              <a:avLst/>
              <a:gdLst/>
              <a:ahLst/>
              <a:cxnLst/>
              <a:rect l="l" t="t" r="r" b="b"/>
              <a:pathLst>
                <a:path w="380" h="482" extrusionOk="0">
                  <a:moveTo>
                    <a:pt x="74" y="0"/>
                  </a:moveTo>
                  <a:cubicBezTo>
                    <a:pt x="74" y="0"/>
                    <a:pt x="0" y="459"/>
                    <a:pt x="74" y="459"/>
                  </a:cubicBezTo>
                  <a:cubicBezTo>
                    <a:pt x="89" y="475"/>
                    <a:pt x="108" y="481"/>
                    <a:pt x="128" y="481"/>
                  </a:cubicBezTo>
                  <a:cubicBezTo>
                    <a:pt x="210" y="481"/>
                    <a:pt x="321" y="370"/>
                    <a:pt x="380" y="306"/>
                  </a:cubicBezTo>
                  <a:cubicBezTo>
                    <a:pt x="380" y="153"/>
                    <a:pt x="227" y="8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1082740" y="1506819"/>
              <a:ext cx="48029" cy="36126"/>
            </a:xfrm>
            <a:custGeom>
              <a:avLst/>
              <a:gdLst/>
              <a:ahLst/>
              <a:cxnLst/>
              <a:rect l="l" t="t" r="r" b="b"/>
              <a:pathLst>
                <a:path w="920" h="692" extrusionOk="0">
                  <a:moveTo>
                    <a:pt x="533" y="0"/>
                  </a:moveTo>
                  <a:cubicBezTo>
                    <a:pt x="380" y="0"/>
                    <a:pt x="227" y="0"/>
                    <a:pt x="154" y="80"/>
                  </a:cubicBezTo>
                  <a:cubicBezTo>
                    <a:pt x="74" y="153"/>
                    <a:pt x="1" y="306"/>
                    <a:pt x="1" y="459"/>
                  </a:cubicBezTo>
                  <a:cubicBezTo>
                    <a:pt x="74" y="612"/>
                    <a:pt x="307" y="692"/>
                    <a:pt x="460" y="692"/>
                  </a:cubicBezTo>
                  <a:cubicBezTo>
                    <a:pt x="613" y="612"/>
                    <a:pt x="766" y="539"/>
                    <a:pt x="840" y="386"/>
                  </a:cubicBezTo>
                  <a:cubicBezTo>
                    <a:pt x="919" y="233"/>
                    <a:pt x="840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1078616" y="1481239"/>
              <a:ext cx="16027" cy="16653"/>
            </a:xfrm>
            <a:custGeom>
              <a:avLst/>
              <a:gdLst/>
              <a:ahLst/>
              <a:cxnLst/>
              <a:rect l="l" t="t" r="r" b="b"/>
              <a:pathLst>
                <a:path w="307" h="319" extrusionOk="0">
                  <a:moveTo>
                    <a:pt x="206" y="1"/>
                  </a:moveTo>
                  <a:cubicBezTo>
                    <a:pt x="193" y="1"/>
                    <a:pt x="176" y="10"/>
                    <a:pt x="153" y="31"/>
                  </a:cubicBezTo>
                  <a:lnTo>
                    <a:pt x="80" y="31"/>
                  </a:lnTo>
                  <a:cubicBezTo>
                    <a:pt x="0" y="111"/>
                    <a:pt x="0" y="264"/>
                    <a:pt x="80" y="264"/>
                  </a:cubicBezTo>
                  <a:cubicBezTo>
                    <a:pt x="117" y="300"/>
                    <a:pt x="155" y="319"/>
                    <a:pt x="193" y="319"/>
                  </a:cubicBezTo>
                  <a:cubicBezTo>
                    <a:pt x="231" y="319"/>
                    <a:pt x="270" y="300"/>
                    <a:pt x="306" y="264"/>
                  </a:cubicBezTo>
                  <a:lnTo>
                    <a:pt x="306" y="111"/>
                  </a:lnTo>
                  <a:cubicBezTo>
                    <a:pt x="254" y="54"/>
                    <a:pt x="239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1022652" y="1522794"/>
              <a:ext cx="56016" cy="60140"/>
            </a:xfrm>
            <a:custGeom>
              <a:avLst/>
              <a:gdLst/>
              <a:ahLst/>
              <a:cxnLst/>
              <a:rect l="l" t="t" r="r" b="b"/>
              <a:pathLst>
                <a:path w="1073" h="1152" extrusionOk="0">
                  <a:moveTo>
                    <a:pt x="387" y="0"/>
                  </a:moveTo>
                  <a:cubicBezTo>
                    <a:pt x="307" y="0"/>
                    <a:pt x="234" y="80"/>
                    <a:pt x="234" y="153"/>
                  </a:cubicBezTo>
                  <a:cubicBezTo>
                    <a:pt x="154" y="233"/>
                    <a:pt x="81" y="306"/>
                    <a:pt x="81" y="459"/>
                  </a:cubicBezTo>
                  <a:cubicBezTo>
                    <a:pt x="1" y="692"/>
                    <a:pt x="154" y="998"/>
                    <a:pt x="387" y="1072"/>
                  </a:cubicBezTo>
                  <a:cubicBezTo>
                    <a:pt x="540" y="1151"/>
                    <a:pt x="613" y="1151"/>
                    <a:pt x="766" y="1151"/>
                  </a:cubicBezTo>
                  <a:cubicBezTo>
                    <a:pt x="846" y="1151"/>
                    <a:pt x="999" y="1072"/>
                    <a:pt x="999" y="998"/>
                  </a:cubicBezTo>
                  <a:cubicBezTo>
                    <a:pt x="1072" y="919"/>
                    <a:pt x="1072" y="845"/>
                    <a:pt x="1072" y="766"/>
                  </a:cubicBezTo>
                  <a:cubicBezTo>
                    <a:pt x="1072" y="459"/>
                    <a:pt x="919" y="153"/>
                    <a:pt x="693" y="80"/>
                  </a:cubicBezTo>
                  <a:cubicBezTo>
                    <a:pt x="613" y="0"/>
                    <a:pt x="54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1090727" y="1554743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4" y="0"/>
                  </a:moveTo>
                  <a:cubicBezTo>
                    <a:pt x="74" y="0"/>
                    <a:pt x="74" y="0"/>
                    <a:pt x="1" y="80"/>
                  </a:cubicBezTo>
                  <a:lnTo>
                    <a:pt x="1" y="233"/>
                  </a:lnTo>
                  <a:lnTo>
                    <a:pt x="1" y="307"/>
                  </a:lnTo>
                  <a:cubicBezTo>
                    <a:pt x="38" y="346"/>
                    <a:pt x="94" y="366"/>
                    <a:pt x="142" y="366"/>
                  </a:cubicBezTo>
                  <a:cubicBezTo>
                    <a:pt x="189" y="366"/>
                    <a:pt x="227" y="346"/>
                    <a:pt x="227" y="307"/>
                  </a:cubicBezTo>
                  <a:cubicBezTo>
                    <a:pt x="307" y="233"/>
                    <a:pt x="307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1110565" y="1441198"/>
              <a:ext cx="36178" cy="35343"/>
            </a:xfrm>
            <a:custGeom>
              <a:avLst/>
              <a:gdLst/>
              <a:ahLst/>
              <a:cxnLst/>
              <a:rect l="l" t="t" r="r" b="b"/>
              <a:pathLst>
                <a:path w="693" h="677" extrusionOk="0">
                  <a:moveTo>
                    <a:pt x="483" y="0"/>
                  </a:moveTo>
                  <a:cubicBezTo>
                    <a:pt x="410" y="0"/>
                    <a:pt x="360" y="33"/>
                    <a:pt x="307" y="33"/>
                  </a:cubicBezTo>
                  <a:lnTo>
                    <a:pt x="154" y="33"/>
                  </a:lnTo>
                  <a:lnTo>
                    <a:pt x="80" y="112"/>
                  </a:lnTo>
                  <a:cubicBezTo>
                    <a:pt x="0" y="112"/>
                    <a:pt x="0" y="186"/>
                    <a:pt x="0" y="265"/>
                  </a:cubicBezTo>
                  <a:cubicBezTo>
                    <a:pt x="0" y="339"/>
                    <a:pt x="0" y="418"/>
                    <a:pt x="80" y="492"/>
                  </a:cubicBezTo>
                  <a:cubicBezTo>
                    <a:pt x="80" y="604"/>
                    <a:pt x="201" y="676"/>
                    <a:pt x="326" y="676"/>
                  </a:cubicBezTo>
                  <a:cubicBezTo>
                    <a:pt x="372" y="676"/>
                    <a:pt x="418" y="666"/>
                    <a:pt x="460" y="645"/>
                  </a:cubicBezTo>
                  <a:cubicBezTo>
                    <a:pt x="613" y="572"/>
                    <a:pt x="692" y="339"/>
                    <a:pt x="692" y="186"/>
                  </a:cubicBezTo>
                  <a:cubicBezTo>
                    <a:pt x="692" y="112"/>
                    <a:pt x="613" y="112"/>
                    <a:pt x="613" y="33"/>
                  </a:cubicBezTo>
                  <a:cubicBezTo>
                    <a:pt x="562" y="8"/>
                    <a:pt x="519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1206466" y="1451900"/>
              <a:ext cx="20151" cy="14983"/>
            </a:xfrm>
            <a:custGeom>
              <a:avLst/>
              <a:gdLst/>
              <a:ahLst/>
              <a:cxnLst/>
              <a:rect l="l" t="t" r="r" b="b"/>
              <a:pathLst>
                <a:path w="386" h="287" extrusionOk="0">
                  <a:moveTo>
                    <a:pt x="230" y="1"/>
                  </a:moveTo>
                  <a:cubicBezTo>
                    <a:pt x="191" y="1"/>
                    <a:pt x="153" y="21"/>
                    <a:pt x="153" y="60"/>
                  </a:cubicBezTo>
                  <a:cubicBezTo>
                    <a:pt x="80" y="60"/>
                    <a:pt x="0" y="60"/>
                    <a:pt x="0" y="134"/>
                  </a:cubicBezTo>
                  <a:lnTo>
                    <a:pt x="0" y="213"/>
                  </a:lnTo>
                  <a:cubicBezTo>
                    <a:pt x="0" y="287"/>
                    <a:pt x="80" y="287"/>
                    <a:pt x="80" y="287"/>
                  </a:cubicBezTo>
                  <a:lnTo>
                    <a:pt x="306" y="287"/>
                  </a:lnTo>
                  <a:cubicBezTo>
                    <a:pt x="386" y="213"/>
                    <a:pt x="386" y="134"/>
                    <a:pt x="306" y="60"/>
                  </a:cubicBezTo>
                  <a:cubicBezTo>
                    <a:pt x="306" y="21"/>
                    <a:pt x="268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1246403" y="1502956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233" y="1"/>
                  </a:moveTo>
                  <a:cubicBezTo>
                    <a:pt x="153" y="74"/>
                    <a:pt x="0" y="380"/>
                    <a:pt x="80" y="380"/>
                  </a:cubicBezTo>
                  <a:cubicBezTo>
                    <a:pt x="233" y="380"/>
                    <a:pt x="386" y="307"/>
                    <a:pt x="386" y="154"/>
                  </a:cubicBezTo>
                  <a:cubicBezTo>
                    <a:pt x="38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990703" y="1466830"/>
              <a:ext cx="52153" cy="42182"/>
            </a:xfrm>
            <a:custGeom>
              <a:avLst/>
              <a:gdLst/>
              <a:ahLst/>
              <a:cxnLst/>
              <a:rect l="l" t="t" r="r" b="b"/>
              <a:pathLst>
                <a:path w="999" h="808" extrusionOk="0">
                  <a:moveTo>
                    <a:pt x="766" y="1"/>
                  </a:moveTo>
                  <a:cubicBezTo>
                    <a:pt x="613" y="1"/>
                    <a:pt x="460" y="81"/>
                    <a:pt x="307" y="81"/>
                  </a:cubicBezTo>
                  <a:cubicBezTo>
                    <a:pt x="233" y="154"/>
                    <a:pt x="154" y="154"/>
                    <a:pt x="154" y="234"/>
                  </a:cubicBezTo>
                  <a:cubicBezTo>
                    <a:pt x="1" y="387"/>
                    <a:pt x="80" y="613"/>
                    <a:pt x="233" y="693"/>
                  </a:cubicBezTo>
                  <a:cubicBezTo>
                    <a:pt x="270" y="769"/>
                    <a:pt x="347" y="808"/>
                    <a:pt x="433" y="808"/>
                  </a:cubicBezTo>
                  <a:cubicBezTo>
                    <a:pt x="520" y="808"/>
                    <a:pt x="616" y="769"/>
                    <a:pt x="693" y="693"/>
                  </a:cubicBezTo>
                  <a:cubicBezTo>
                    <a:pt x="919" y="613"/>
                    <a:pt x="999" y="387"/>
                    <a:pt x="999" y="154"/>
                  </a:cubicBezTo>
                  <a:cubicBezTo>
                    <a:pt x="919" y="81"/>
                    <a:pt x="919" y="8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974728" y="1542893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154"/>
                    <a:pt x="1" y="227"/>
                    <a:pt x="80" y="307"/>
                  </a:cubicBezTo>
                  <a:cubicBezTo>
                    <a:pt x="154" y="381"/>
                    <a:pt x="233" y="381"/>
                    <a:pt x="307" y="381"/>
                  </a:cubicBezTo>
                  <a:lnTo>
                    <a:pt x="460" y="381"/>
                  </a:lnTo>
                  <a:cubicBezTo>
                    <a:pt x="539" y="307"/>
                    <a:pt x="539" y="154"/>
                    <a:pt x="460" y="74"/>
                  </a:cubicBezTo>
                  <a:cubicBezTo>
                    <a:pt x="386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1082740" y="1591809"/>
              <a:ext cx="56016" cy="53980"/>
            </a:xfrm>
            <a:custGeom>
              <a:avLst/>
              <a:gdLst/>
              <a:ahLst/>
              <a:cxnLst/>
              <a:rect l="l" t="t" r="r" b="b"/>
              <a:pathLst>
                <a:path w="1073" h="1034" extrusionOk="0">
                  <a:moveTo>
                    <a:pt x="527" y="1"/>
                  </a:moveTo>
                  <a:cubicBezTo>
                    <a:pt x="440" y="1"/>
                    <a:pt x="344" y="19"/>
                    <a:pt x="227" y="56"/>
                  </a:cubicBezTo>
                  <a:cubicBezTo>
                    <a:pt x="227" y="56"/>
                    <a:pt x="154" y="56"/>
                    <a:pt x="74" y="135"/>
                  </a:cubicBezTo>
                  <a:cubicBezTo>
                    <a:pt x="1" y="135"/>
                    <a:pt x="1" y="288"/>
                    <a:pt x="1" y="362"/>
                  </a:cubicBezTo>
                  <a:lnTo>
                    <a:pt x="1" y="594"/>
                  </a:lnTo>
                  <a:cubicBezTo>
                    <a:pt x="74" y="747"/>
                    <a:pt x="154" y="901"/>
                    <a:pt x="307" y="974"/>
                  </a:cubicBezTo>
                  <a:cubicBezTo>
                    <a:pt x="383" y="1014"/>
                    <a:pt x="478" y="1034"/>
                    <a:pt x="573" y="1034"/>
                  </a:cubicBezTo>
                  <a:cubicBezTo>
                    <a:pt x="668" y="1034"/>
                    <a:pt x="763" y="1014"/>
                    <a:pt x="840" y="974"/>
                  </a:cubicBezTo>
                  <a:cubicBezTo>
                    <a:pt x="993" y="901"/>
                    <a:pt x="1072" y="747"/>
                    <a:pt x="1072" y="515"/>
                  </a:cubicBezTo>
                  <a:cubicBezTo>
                    <a:pt x="1072" y="362"/>
                    <a:pt x="993" y="209"/>
                    <a:pt x="766" y="56"/>
                  </a:cubicBezTo>
                  <a:cubicBezTo>
                    <a:pt x="690" y="19"/>
                    <a:pt x="613" y="1"/>
                    <a:pt x="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1046666" y="1602668"/>
              <a:ext cx="24014" cy="17750"/>
            </a:xfrm>
            <a:custGeom>
              <a:avLst/>
              <a:gdLst/>
              <a:ahLst/>
              <a:cxnLst/>
              <a:rect l="l" t="t" r="r" b="b"/>
              <a:pathLst>
                <a:path w="460" h="340" extrusionOk="0">
                  <a:moveTo>
                    <a:pt x="233" y="1"/>
                  </a:moveTo>
                  <a:cubicBezTo>
                    <a:pt x="80" y="1"/>
                    <a:pt x="0" y="154"/>
                    <a:pt x="0" y="233"/>
                  </a:cubicBezTo>
                  <a:cubicBezTo>
                    <a:pt x="80" y="307"/>
                    <a:pt x="80" y="307"/>
                    <a:pt x="153" y="307"/>
                  </a:cubicBezTo>
                  <a:cubicBezTo>
                    <a:pt x="177" y="330"/>
                    <a:pt x="207" y="340"/>
                    <a:pt x="237" y="340"/>
                  </a:cubicBezTo>
                  <a:cubicBezTo>
                    <a:pt x="310" y="340"/>
                    <a:pt x="386" y="285"/>
                    <a:pt x="386" y="233"/>
                  </a:cubicBezTo>
                  <a:cubicBezTo>
                    <a:pt x="459" y="154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998690" y="1590869"/>
              <a:ext cx="32002" cy="28974"/>
            </a:xfrm>
            <a:custGeom>
              <a:avLst/>
              <a:gdLst/>
              <a:ahLst/>
              <a:cxnLst/>
              <a:rect l="l" t="t" r="r" b="b"/>
              <a:pathLst>
                <a:path w="613" h="555" extrusionOk="0">
                  <a:moveTo>
                    <a:pt x="307" y="0"/>
                  </a:moveTo>
                  <a:cubicBezTo>
                    <a:pt x="233" y="0"/>
                    <a:pt x="386" y="74"/>
                    <a:pt x="233" y="74"/>
                  </a:cubicBezTo>
                  <a:cubicBezTo>
                    <a:pt x="154" y="74"/>
                    <a:pt x="80" y="153"/>
                    <a:pt x="80" y="153"/>
                  </a:cubicBezTo>
                  <a:cubicBezTo>
                    <a:pt x="80" y="227"/>
                    <a:pt x="80" y="227"/>
                    <a:pt x="1" y="306"/>
                  </a:cubicBezTo>
                  <a:cubicBezTo>
                    <a:pt x="1" y="430"/>
                    <a:pt x="154" y="555"/>
                    <a:pt x="293" y="555"/>
                  </a:cubicBezTo>
                  <a:cubicBezTo>
                    <a:pt x="326" y="555"/>
                    <a:pt x="358" y="548"/>
                    <a:pt x="386" y="533"/>
                  </a:cubicBezTo>
                  <a:cubicBezTo>
                    <a:pt x="540" y="533"/>
                    <a:pt x="613" y="306"/>
                    <a:pt x="540" y="153"/>
                  </a:cubicBezTo>
                  <a:cubicBezTo>
                    <a:pt x="460" y="74"/>
                    <a:pt x="386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1158490" y="1594680"/>
              <a:ext cx="39989" cy="38684"/>
            </a:xfrm>
            <a:custGeom>
              <a:avLst/>
              <a:gdLst/>
              <a:ahLst/>
              <a:cxnLst/>
              <a:rect l="l" t="t" r="r" b="b"/>
              <a:pathLst>
                <a:path w="766" h="741" extrusionOk="0">
                  <a:moveTo>
                    <a:pt x="460" y="1"/>
                  </a:moveTo>
                  <a:cubicBezTo>
                    <a:pt x="307" y="1"/>
                    <a:pt x="154" y="80"/>
                    <a:pt x="80" y="233"/>
                  </a:cubicBezTo>
                  <a:cubicBezTo>
                    <a:pt x="1" y="386"/>
                    <a:pt x="1" y="539"/>
                    <a:pt x="154" y="613"/>
                  </a:cubicBezTo>
                  <a:cubicBezTo>
                    <a:pt x="201" y="703"/>
                    <a:pt x="273" y="740"/>
                    <a:pt x="357" y="740"/>
                  </a:cubicBezTo>
                  <a:cubicBezTo>
                    <a:pt x="414" y="740"/>
                    <a:pt x="477" y="723"/>
                    <a:pt x="539" y="692"/>
                  </a:cubicBezTo>
                  <a:cubicBezTo>
                    <a:pt x="693" y="613"/>
                    <a:pt x="766" y="460"/>
                    <a:pt x="766" y="307"/>
                  </a:cubicBezTo>
                  <a:cubicBezTo>
                    <a:pt x="766" y="233"/>
                    <a:pt x="69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946955" y="1570718"/>
              <a:ext cx="43800" cy="32002"/>
            </a:xfrm>
            <a:custGeom>
              <a:avLst/>
              <a:gdLst/>
              <a:ahLst/>
              <a:cxnLst/>
              <a:rect l="l" t="t" r="r" b="b"/>
              <a:pathLst>
                <a:path w="839" h="613" extrusionOk="0">
                  <a:moveTo>
                    <a:pt x="306" y="1"/>
                  </a:moveTo>
                  <a:cubicBezTo>
                    <a:pt x="227" y="1"/>
                    <a:pt x="153" y="80"/>
                    <a:pt x="74" y="154"/>
                  </a:cubicBezTo>
                  <a:cubicBezTo>
                    <a:pt x="0" y="307"/>
                    <a:pt x="74" y="460"/>
                    <a:pt x="227" y="539"/>
                  </a:cubicBezTo>
                  <a:cubicBezTo>
                    <a:pt x="380" y="613"/>
                    <a:pt x="533" y="613"/>
                    <a:pt x="612" y="613"/>
                  </a:cubicBezTo>
                  <a:cubicBezTo>
                    <a:pt x="765" y="539"/>
                    <a:pt x="839" y="386"/>
                    <a:pt x="765" y="233"/>
                  </a:cubicBezTo>
                  <a:cubicBezTo>
                    <a:pt x="765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1210590" y="1617076"/>
              <a:ext cx="14826" cy="12373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54" y="1"/>
                  </a:moveTo>
                  <a:cubicBezTo>
                    <a:pt x="126" y="1"/>
                    <a:pt x="97" y="9"/>
                    <a:pt x="74" y="31"/>
                  </a:cubicBezTo>
                  <a:cubicBezTo>
                    <a:pt x="1" y="31"/>
                    <a:pt x="1" y="110"/>
                    <a:pt x="74" y="184"/>
                  </a:cubicBezTo>
                  <a:cubicBezTo>
                    <a:pt x="107" y="217"/>
                    <a:pt x="140" y="237"/>
                    <a:pt x="166" y="237"/>
                  </a:cubicBezTo>
                  <a:cubicBezTo>
                    <a:pt x="202" y="237"/>
                    <a:pt x="227" y="199"/>
                    <a:pt x="227" y="110"/>
                  </a:cubicBezTo>
                  <a:cubicBezTo>
                    <a:pt x="284" y="54"/>
                    <a:pt x="22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1030639" y="1634617"/>
              <a:ext cx="40041" cy="28191"/>
            </a:xfrm>
            <a:custGeom>
              <a:avLst/>
              <a:gdLst/>
              <a:ahLst/>
              <a:cxnLst/>
              <a:rect l="l" t="t" r="r" b="b"/>
              <a:pathLst>
                <a:path w="767" h="540" extrusionOk="0">
                  <a:moveTo>
                    <a:pt x="81" y="1"/>
                  </a:moveTo>
                  <a:cubicBezTo>
                    <a:pt x="1" y="81"/>
                    <a:pt x="81" y="154"/>
                    <a:pt x="81" y="234"/>
                  </a:cubicBezTo>
                  <a:cubicBezTo>
                    <a:pt x="154" y="387"/>
                    <a:pt x="234" y="460"/>
                    <a:pt x="307" y="460"/>
                  </a:cubicBezTo>
                  <a:cubicBezTo>
                    <a:pt x="387" y="540"/>
                    <a:pt x="540" y="540"/>
                    <a:pt x="613" y="540"/>
                  </a:cubicBezTo>
                  <a:cubicBezTo>
                    <a:pt x="693" y="540"/>
                    <a:pt x="693" y="540"/>
                    <a:pt x="693" y="460"/>
                  </a:cubicBezTo>
                  <a:cubicBezTo>
                    <a:pt x="693" y="460"/>
                    <a:pt x="766" y="460"/>
                    <a:pt x="766" y="387"/>
                  </a:cubicBezTo>
                  <a:cubicBezTo>
                    <a:pt x="766" y="307"/>
                    <a:pt x="766" y="234"/>
                    <a:pt x="693" y="154"/>
                  </a:cubicBezTo>
                  <a:cubicBezTo>
                    <a:pt x="540" y="1"/>
                    <a:pt x="38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970917" y="1632163"/>
              <a:ext cx="51787" cy="44218"/>
            </a:xfrm>
            <a:custGeom>
              <a:avLst/>
              <a:gdLst/>
              <a:ahLst/>
              <a:cxnLst/>
              <a:rect l="l" t="t" r="r" b="b"/>
              <a:pathLst>
                <a:path w="992" h="847" extrusionOk="0">
                  <a:moveTo>
                    <a:pt x="411" y="0"/>
                  </a:moveTo>
                  <a:cubicBezTo>
                    <a:pt x="282" y="0"/>
                    <a:pt x="164" y="37"/>
                    <a:pt x="74" y="128"/>
                  </a:cubicBezTo>
                  <a:cubicBezTo>
                    <a:pt x="74" y="201"/>
                    <a:pt x="74" y="281"/>
                    <a:pt x="0" y="281"/>
                  </a:cubicBezTo>
                  <a:cubicBezTo>
                    <a:pt x="0" y="434"/>
                    <a:pt x="74" y="507"/>
                    <a:pt x="153" y="587"/>
                  </a:cubicBezTo>
                  <a:cubicBezTo>
                    <a:pt x="227" y="660"/>
                    <a:pt x="306" y="740"/>
                    <a:pt x="380" y="740"/>
                  </a:cubicBezTo>
                  <a:cubicBezTo>
                    <a:pt x="488" y="791"/>
                    <a:pt x="595" y="846"/>
                    <a:pt x="703" y="846"/>
                  </a:cubicBezTo>
                  <a:cubicBezTo>
                    <a:pt x="749" y="846"/>
                    <a:pt x="794" y="837"/>
                    <a:pt x="839" y="813"/>
                  </a:cubicBezTo>
                  <a:cubicBezTo>
                    <a:pt x="992" y="740"/>
                    <a:pt x="992" y="587"/>
                    <a:pt x="992" y="507"/>
                  </a:cubicBezTo>
                  <a:cubicBezTo>
                    <a:pt x="992" y="281"/>
                    <a:pt x="839" y="48"/>
                    <a:pt x="686" y="48"/>
                  </a:cubicBezTo>
                  <a:cubicBezTo>
                    <a:pt x="593" y="18"/>
                    <a:pt x="499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958753" y="1614831"/>
              <a:ext cx="16027" cy="17541"/>
            </a:xfrm>
            <a:custGeom>
              <a:avLst/>
              <a:gdLst/>
              <a:ahLst/>
              <a:cxnLst/>
              <a:rect l="l" t="t" r="r" b="b"/>
              <a:pathLst>
                <a:path w="307" h="33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66"/>
                    <a:pt x="43" y="335"/>
                    <a:pt x="127" y="335"/>
                  </a:cubicBezTo>
                  <a:cubicBezTo>
                    <a:pt x="157" y="335"/>
                    <a:pt x="192" y="326"/>
                    <a:pt x="233" y="306"/>
                  </a:cubicBezTo>
                  <a:cubicBezTo>
                    <a:pt x="307" y="306"/>
                    <a:pt x="307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094591" y="1656909"/>
              <a:ext cx="32002" cy="32733"/>
            </a:xfrm>
            <a:custGeom>
              <a:avLst/>
              <a:gdLst/>
              <a:ahLst/>
              <a:cxnLst/>
              <a:rect l="l" t="t" r="r" b="b"/>
              <a:pathLst>
                <a:path w="613" h="627" extrusionOk="0">
                  <a:moveTo>
                    <a:pt x="461" y="0"/>
                  </a:moveTo>
                  <a:cubicBezTo>
                    <a:pt x="410" y="0"/>
                    <a:pt x="360" y="33"/>
                    <a:pt x="306" y="33"/>
                  </a:cubicBezTo>
                  <a:cubicBezTo>
                    <a:pt x="233" y="33"/>
                    <a:pt x="153" y="33"/>
                    <a:pt x="80" y="113"/>
                  </a:cubicBezTo>
                  <a:cubicBezTo>
                    <a:pt x="80" y="113"/>
                    <a:pt x="0" y="186"/>
                    <a:pt x="0" y="266"/>
                  </a:cubicBezTo>
                  <a:cubicBezTo>
                    <a:pt x="0" y="339"/>
                    <a:pt x="0" y="492"/>
                    <a:pt x="80" y="572"/>
                  </a:cubicBezTo>
                  <a:cubicBezTo>
                    <a:pt x="117" y="609"/>
                    <a:pt x="173" y="627"/>
                    <a:pt x="240" y="627"/>
                  </a:cubicBezTo>
                  <a:cubicBezTo>
                    <a:pt x="306" y="627"/>
                    <a:pt x="383" y="609"/>
                    <a:pt x="460" y="572"/>
                  </a:cubicBezTo>
                  <a:cubicBezTo>
                    <a:pt x="539" y="492"/>
                    <a:pt x="613" y="419"/>
                    <a:pt x="613" y="266"/>
                  </a:cubicBezTo>
                  <a:cubicBezTo>
                    <a:pt x="613" y="186"/>
                    <a:pt x="613" y="113"/>
                    <a:pt x="539" y="33"/>
                  </a:cubicBezTo>
                  <a:cubicBezTo>
                    <a:pt x="513" y="9"/>
                    <a:pt x="487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1154679" y="1646781"/>
              <a:ext cx="35813" cy="29705"/>
            </a:xfrm>
            <a:custGeom>
              <a:avLst/>
              <a:gdLst/>
              <a:ahLst/>
              <a:cxnLst/>
              <a:rect l="l" t="t" r="r" b="b"/>
              <a:pathLst>
                <a:path w="686" h="569" extrusionOk="0">
                  <a:moveTo>
                    <a:pt x="227" y="1"/>
                  </a:moveTo>
                  <a:cubicBezTo>
                    <a:pt x="153" y="74"/>
                    <a:pt x="0" y="154"/>
                    <a:pt x="0" y="307"/>
                  </a:cubicBezTo>
                  <a:lnTo>
                    <a:pt x="227" y="533"/>
                  </a:lnTo>
                  <a:cubicBezTo>
                    <a:pt x="280" y="533"/>
                    <a:pt x="330" y="569"/>
                    <a:pt x="403" y="569"/>
                  </a:cubicBezTo>
                  <a:cubicBezTo>
                    <a:pt x="440" y="569"/>
                    <a:pt x="482" y="560"/>
                    <a:pt x="533" y="533"/>
                  </a:cubicBezTo>
                  <a:cubicBezTo>
                    <a:pt x="612" y="533"/>
                    <a:pt x="686" y="460"/>
                    <a:pt x="686" y="380"/>
                  </a:cubicBezTo>
                  <a:cubicBezTo>
                    <a:pt x="686" y="307"/>
                    <a:pt x="686" y="307"/>
                    <a:pt x="612" y="227"/>
                  </a:cubicBezTo>
                  <a:lnTo>
                    <a:pt x="459" y="74"/>
                  </a:lnTo>
                  <a:cubicBezTo>
                    <a:pt x="306" y="1"/>
                    <a:pt x="306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1250527" y="1606844"/>
              <a:ext cx="19890" cy="21561"/>
            </a:xfrm>
            <a:custGeom>
              <a:avLst/>
              <a:gdLst/>
              <a:ahLst/>
              <a:cxnLst/>
              <a:rect l="l" t="t" r="r" b="b"/>
              <a:pathLst>
                <a:path w="381" h="413" extrusionOk="0">
                  <a:moveTo>
                    <a:pt x="154" y="0"/>
                  </a:moveTo>
                  <a:cubicBezTo>
                    <a:pt x="74" y="74"/>
                    <a:pt x="1" y="153"/>
                    <a:pt x="1" y="306"/>
                  </a:cubicBezTo>
                  <a:cubicBezTo>
                    <a:pt x="53" y="358"/>
                    <a:pt x="144" y="413"/>
                    <a:pt x="221" y="413"/>
                  </a:cubicBezTo>
                  <a:cubicBezTo>
                    <a:pt x="254" y="413"/>
                    <a:pt x="283" y="403"/>
                    <a:pt x="307" y="380"/>
                  </a:cubicBezTo>
                  <a:cubicBezTo>
                    <a:pt x="380" y="380"/>
                    <a:pt x="380" y="380"/>
                    <a:pt x="380" y="306"/>
                  </a:cubicBezTo>
                  <a:lnTo>
                    <a:pt x="380" y="227"/>
                  </a:lnTo>
                  <a:cubicBezTo>
                    <a:pt x="380" y="74"/>
                    <a:pt x="30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1210590" y="164260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227" y="1"/>
                  </a:moveTo>
                  <a:cubicBezTo>
                    <a:pt x="227" y="81"/>
                    <a:pt x="154" y="154"/>
                    <a:pt x="74" y="154"/>
                  </a:cubicBezTo>
                  <a:cubicBezTo>
                    <a:pt x="74" y="234"/>
                    <a:pt x="1" y="307"/>
                    <a:pt x="74" y="307"/>
                  </a:cubicBezTo>
                  <a:lnTo>
                    <a:pt x="154" y="387"/>
                  </a:lnTo>
                  <a:cubicBezTo>
                    <a:pt x="227" y="387"/>
                    <a:pt x="380" y="387"/>
                    <a:pt x="460" y="307"/>
                  </a:cubicBezTo>
                  <a:cubicBezTo>
                    <a:pt x="460" y="234"/>
                    <a:pt x="533" y="81"/>
                    <a:pt x="460" y="81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1030639" y="1431070"/>
              <a:ext cx="20203" cy="11851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07" y="0"/>
                  </a:moveTo>
                  <a:cubicBezTo>
                    <a:pt x="234" y="0"/>
                    <a:pt x="154" y="0"/>
                    <a:pt x="81" y="74"/>
                  </a:cubicBezTo>
                  <a:cubicBezTo>
                    <a:pt x="1" y="74"/>
                    <a:pt x="1" y="153"/>
                    <a:pt x="81" y="153"/>
                  </a:cubicBezTo>
                  <a:cubicBezTo>
                    <a:pt x="81" y="227"/>
                    <a:pt x="154" y="227"/>
                    <a:pt x="154" y="227"/>
                  </a:cubicBezTo>
                  <a:lnTo>
                    <a:pt x="307" y="227"/>
                  </a:lnTo>
                  <a:cubicBezTo>
                    <a:pt x="387" y="153"/>
                    <a:pt x="307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958753" y="1490845"/>
              <a:ext cx="16027" cy="19107"/>
            </a:xfrm>
            <a:custGeom>
              <a:avLst/>
              <a:gdLst/>
              <a:ahLst/>
              <a:cxnLst/>
              <a:rect l="l" t="t" r="r" b="b"/>
              <a:pathLst>
                <a:path w="307" h="366" extrusionOk="0">
                  <a:moveTo>
                    <a:pt x="154" y="0"/>
                  </a:moveTo>
                  <a:cubicBezTo>
                    <a:pt x="154" y="80"/>
                    <a:pt x="80" y="80"/>
                    <a:pt x="80" y="153"/>
                  </a:cubicBezTo>
                  <a:cubicBezTo>
                    <a:pt x="1" y="233"/>
                    <a:pt x="80" y="306"/>
                    <a:pt x="154" y="306"/>
                  </a:cubicBezTo>
                  <a:cubicBezTo>
                    <a:pt x="154" y="346"/>
                    <a:pt x="174" y="366"/>
                    <a:pt x="203" y="366"/>
                  </a:cubicBezTo>
                  <a:cubicBezTo>
                    <a:pt x="232" y="366"/>
                    <a:pt x="270" y="346"/>
                    <a:pt x="307" y="306"/>
                  </a:cubicBezTo>
                  <a:cubicBezTo>
                    <a:pt x="307" y="15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178641" y="1423082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153"/>
                    <a:pt x="74" y="227"/>
                    <a:pt x="153" y="227"/>
                  </a:cubicBezTo>
                  <a:cubicBezTo>
                    <a:pt x="227" y="227"/>
                    <a:pt x="307" y="227"/>
                    <a:pt x="380" y="153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1274489" y="1526918"/>
              <a:ext cx="16079" cy="16027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154" y="1"/>
                  </a:moveTo>
                  <a:cubicBezTo>
                    <a:pt x="154" y="74"/>
                    <a:pt x="74" y="74"/>
                    <a:pt x="1" y="154"/>
                  </a:cubicBezTo>
                  <a:lnTo>
                    <a:pt x="1" y="307"/>
                  </a:lnTo>
                  <a:cubicBezTo>
                    <a:pt x="74" y="307"/>
                    <a:pt x="227" y="307"/>
                    <a:pt x="227" y="227"/>
                  </a:cubicBezTo>
                  <a:cubicBezTo>
                    <a:pt x="307" y="15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206466" y="1376098"/>
              <a:ext cx="24014" cy="47037"/>
            </a:xfrm>
            <a:custGeom>
              <a:avLst/>
              <a:gdLst/>
              <a:ahLst/>
              <a:cxnLst/>
              <a:rect l="l" t="t" r="r" b="b"/>
              <a:pathLst>
                <a:path w="460" h="901" extrusionOk="0">
                  <a:moveTo>
                    <a:pt x="355" y="0"/>
                  </a:moveTo>
                  <a:cubicBezTo>
                    <a:pt x="326" y="0"/>
                    <a:pt x="306" y="19"/>
                    <a:pt x="306" y="55"/>
                  </a:cubicBezTo>
                  <a:cubicBezTo>
                    <a:pt x="153" y="288"/>
                    <a:pt x="80" y="515"/>
                    <a:pt x="0" y="747"/>
                  </a:cubicBezTo>
                  <a:cubicBezTo>
                    <a:pt x="0" y="821"/>
                    <a:pt x="0" y="821"/>
                    <a:pt x="80" y="900"/>
                  </a:cubicBezTo>
                  <a:cubicBezTo>
                    <a:pt x="153" y="900"/>
                    <a:pt x="233" y="821"/>
                    <a:pt x="233" y="821"/>
                  </a:cubicBezTo>
                  <a:cubicBezTo>
                    <a:pt x="233" y="594"/>
                    <a:pt x="386" y="362"/>
                    <a:pt x="459" y="135"/>
                  </a:cubicBezTo>
                  <a:lnTo>
                    <a:pt x="459" y="55"/>
                  </a:lnTo>
                  <a:cubicBezTo>
                    <a:pt x="422" y="19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1246403" y="1531825"/>
              <a:ext cx="20151" cy="22970"/>
            </a:xfrm>
            <a:custGeom>
              <a:avLst/>
              <a:gdLst/>
              <a:ahLst/>
              <a:cxnLst/>
              <a:rect l="l" t="t" r="r" b="b"/>
              <a:pathLst>
                <a:path w="386" h="440" extrusionOk="0">
                  <a:moveTo>
                    <a:pt x="154" y="0"/>
                  </a:moveTo>
                  <a:cubicBezTo>
                    <a:pt x="135" y="0"/>
                    <a:pt x="117" y="20"/>
                    <a:pt x="80" y="60"/>
                  </a:cubicBezTo>
                  <a:cubicBezTo>
                    <a:pt x="0" y="60"/>
                    <a:pt x="0" y="133"/>
                    <a:pt x="0" y="133"/>
                  </a:cubicBezTo>
                  <a:lnTo>
                    <a:pt x="153" y="366"/>
                  </a:lnTo>
                  <a:cubicBezTo>
                    <a:pt x="153" y="439"/>
                    <a:pt x="233" y="439"/>
                    <a:pt x="233" y="439"/>
                  </a:cubicBezTo>
                  <a:lnTo>
                    <a:pt x="306" y="439"/>
                  </a:lnTo>
                  <a:cubicBezTo>
                    <a:pt x="306" y="439"/>
                    <a:pt x="386" y="366"/>
                    <a:pt x="306" y="286"/>
                  </a:cubicBezTo>
                  <a:lnTo>
                    <a:pt x="233" y="60"/>
                  </a:lnTo>
                  <a:cubicBezTo>
                    <a:pt x="193" y="20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194615" y="1618642"/>
              <a:ext cx="11903" cy="44165"/>
            </a:xfrm>
            <a:custGeom>
              <a:avLst/>
              <a:gdLst/>
              <a:ahLst/>
              <a:cxnLst/>
              <a:rect l="l" t="t" r="r" b="b"/>
              <a:pathLst>
                <a:path w="228" h="846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74" y="766"/>
                  </a:lnTo>
                  <a:cubicBezTo>
                    <a:pt x="74" y="766"/>
                    <a:pt x="74" y="846"/>
                    <a:pt x="154" y="846"/>
                  </a:cubicBezTo>
                  <a:cubicBezTo>
                    <a:pt x="227" y="846"/>
                    <a:pt x="227" y="766"/>
                    <a:pt x="227" y="693"/>
                  </a:cubicBezTo>
                  <a:lnTo>
                    <a:pt x="154" y="80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1106702" y="1602668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228" y="1"/>
                  </a:moveTo>
                  <a:cubicBezTo>
                    <a:pt x="228" y="1"/>
                    <a:pt x="154" y="1"/>
                    <a:pt x="154" y="80"/>
                  </a:cubicBezTo>
                  <a:lnTo>
                    <a:pt x="74" y="460"/>
                  </a:lnTo>
                  <a:cubicBezTo>
                    <a:pt x="1" y="539"/>
                    <a:pt x="74" y="613"/>
                    <a:pt x="154" y="613"/>
                  </a:cubicBezTo>
                  <a:lnTo>
                    <a:pt x="228" y="539"/>
                  </a:lnTo>
                  <a:lnTo>
                    <a:pt x="307" y="154"/>
                  </a:lnTo>
                  <a:cubicBezTo>
                    <a:pt x="307" y="80"/>
                    <a:pt x="307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998690" y="1542893"/>
              <a:ext cx="32002" cy="32054"/>
            </a:xfrm>
            <a:custGeom>
              <a:avLst/>
              <a:gdLst/>
              <a:ahLst/>
              <a:cxnLst/>
              <a:rect l="l" t="t" r="r" b="b"/>
              <a:pathLst>
                <a:path w="613" h="614" extrusionOk="0">
                  <a:moveTo>
                    <a:pt x="460" y="1"/>
                  </a:moveTo>
                  <a:lnTo>
                    <a:pt x="1" y="460"/>
                  </a:lnTo>
                  <a:cubicBezTo>
                    <a:pt x="1" y="534"/>
                    <a:pt x="1" y="534"/>
                    <a:pt x="80" y="613"/>
                  </a:cubicBezTo>
                  <a:cubicBezTo>
                    <a:pt x="154" y="613"/>
                    <a:pt x="154" y="613"/>
                    <a:pt x="233" y="534"/>
                  </a:cubicBezTo>
                  <a:cubicBezTo>
                    <a:pt x="307" y="381"/>
                    <a:pt x="386" y="307"/>
                    <a:pt x="613" y="227"/>
                  </a:cubicBezTo>
                  <a:lnTo>
                    <a:pt x="613" y="74"/>
                  </a:lnTo>
                  <a:cubicBezTo>
                    <a:pt x="613" y="1"/>
                    <a:pt x="54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074753" y="1355007"/>
              <a:ext cx="24014" cy="47976"/>
            </a:xfrm>
            <a:custGeom>
              <a:avLst/>
              <a:gdLst/>
              <a:ahLst/>
              <a:cxnLst/>
              <a:rect l="l" t="t" r="r" b="b"/>
              <a:pathLst>
                <a:path w="460" h="919" extrusionOk="0">
                  <a:moveTo>
                    <a:pt x="1" y="0"/>
                  </a:moveTo>
                  <a:lnTo>
                    <a:pt x="1" y="153"/>
                  </a:lnTo>
                  <a:cubicBezTo>
                    <a:pt x="154" y="386"/>
                    <a:pt x="227" y="613"/>
                    <a:pt x="307" y="845"/>
                  </a:cubicBezTo>
                  <a:cubicBezTo>
                    <a:pt x="307" y="845"/>
                    <a:pt x="307" y="919"/>
                    <a:pt x="380" y="919"/>
                  </a:cubicBezTo>
                  <a:lnTo>
                    <a:pt x="380" y="845"/>
                  </a:lnTo>
                  <a:cubicBezTo>
                    <a:pt x="460" y="845"/>
                    <a:pt x="460" y="845"/>
                    <a:pt x="460" y="766"/>
                  </a:cubicBezTo>
                  <a:cubicBezTo>
                    <a:pt x="380" y="539"/>
                    <a:pt x="307" y="306"/>
                    <a:pt x="154" y="80"/>
                  </a:cubicBezTo>
                  <a:cubicBezTo>
                    <a:pt x="154" y="0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974728" y="1402931"/>
              <a:ext cx="28191" cy="28191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154" y="1"/>
                  </a:moveTo>
                  <a:cubicBezTo>
                    <a:pt x="154" y="1"/>
                    <a:pt x="80" y="1"/>
                    <a:pt x="1" y="80"/>
                  </a:cubicBezTo>
                  <a:cubicBezTo>
                    <a:pt x="1" y="80"/>
                    <a:pt x="1" y="154"/>
                    <a:pt x="80" y="233"/>
                  </a:cubicBezTo>
                  <a:lnTo>
                    <a:pt x="307" y="460"/>
                  </a:lnTo>
                  <a:cubicBezTo>
                    <a:pt x="386" y="460"/>
                    <a:pt x="386" y="539"/>
                    <a:pt x="386" y="539"/>
                  </a:cubicBezTo>
                  <a:cubicBezTo>
                    <a:pt x="460" y="539"/>
                    <a:pt x="460" y="539"/>
                    <a:pt x="460" y="460"/>
                  </a:cubicBezTo>
                  <a:cubicBezTo>
                    <a:pt x="539" y="460"/>
                    <a:pt x="539" y="386"/>
                    <a:pt x="539" y="386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894854" y="1498832"/>
              <a:ext cx="32002" cy="12164"/>
            </a:xfrm>
            <a:custGeom>
              <a:avLst/>
              <a:gdLst/>
              <a:ahLst/>
              <a:cxnLst/>
              <a:rect l="l" t="t" r="r" b="b"/>
              <a:pathLst>
                <a:path w="613" h="233" extrusionOk="0">
                  <a:moveTo>
                    <a:pt x="80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153"/>
                    <a:pt x="0" y="233"/>
                    <a:pt x="80" y="233"/>
                  </a:cubicBezTo>
                  <a:lnTo>
                    <a:pt x="539" y="233"/>
                  </a:lnTo>
                  <a:cubicBezTo>
                    <a:pt x="612" y="233"/>
                    <a:pt x="612" y="153"/>
                    <a:pt x="612" y="153"/>
                  </a:cubicBezTo>
                  <a:cubicBezTo>
                    <a:pt x="612" y="80"/>
                    <a:pt x="61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918816" y="1590869"/>
              <a:ext cx="12164" cy="27825"/>
            </a:xfrm>
            <a:custGeom>
              <a:avLst/>
              <a:gdLst/>
              <a:ahLst/>
              <a:cxnLst/>
              <a:rect l="l" t="t" r="r" b="b"/>
              <a:pathLst>
                <a:path w="233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lnTo>
                    <a:pt x="0" y="380"/>
                  </a:lnTo>
                  <a:cubicBezTo>
                    <a:pt x="0" y="459"/>
                    <a:pt x="0" y="533"/>
                    <a:pt x="80" y="533"/>
                  </a:cubicBezTo>
                  <a:cubicBezTo>
                    <a:pt x="153" y="533"/>
                    <a:pt x="153" y="459"/>
                    <a:pt x="153" y="380"/>
                  </a:cubicBezTo>
                  <a:cubicBezTo>
                    <a:pt x="153" y="306"/>
                    <a:pt x="233" y="227"/>
                    <a:pt x="233" y="153"/>
                  </a:cubicBez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006677" y="1655708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60" y="1"/>
                  </a:moveTo>
                  <a:cubicBezTo>
                    <a:pt x="232" y="1"/>
                    <a:pt x="194" y="19"/>
                    <a:pt x="154" y="56"/>
                  </a:cubicBezTo>
                  <a:cubicBezTo>
                    <a:pt x="80" y="136"/>
                    <a:pt x="1" y="209"/>
                    <a:pt x="1" y="362"/>
                  </a:cubicBezTo>
                  <a:cubicBezTo>
                    <a:pt x="1" y="442"/>
                    <a:pt x="80" y="442"/>
                    <a:pt x="80" y="442"/>
                  </a:cubicBezTo>
                  <a:cubicBezTo>
                    <a:pt x="154" y="442"/>
                    <a:pt x="233" y="442"/>
                    <a:pt x="233" y="362"/>
                  </a:cubicBezTo>
                  <a:cubicBezTo>
                    <a:pt x="233" y="289"/>
                    <a:pt x="233" y="209"/>
                    <a:pt x="307" y="209"/>
                  </a:cubicBezTo>
                  <a:cubicBezTo>
                    <a:pt x="307" y="136"/>
                    <a:pt x="387" y="56"/>
                    <a:pt x="307" y="56"/>
                  </a:cubicBezTo>
                  <a:cubicBezTo>
                    <a:pt x="307" y="19"/>
                    <a:pt x="28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1042803" y="1691625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43" y="0"/>
                  </a:moveTo>
                  <a:cubicBezTo>
                    <a:pt x="325" y="0"/>
                    <a:pt x="307" y="20"/>
                    <a:pt x="307" y="60"/>
                  </a:cubicBezTo>
                  <a:cubicBezTo>
                    <a:pt x="154" y="133"/>
                    <a:pt x="74" y="286"/>
                    <a:pt x="1" y="439"/>
                  </a:cubicBezTo>
                  <a:cubicBezTo>
                    <a:pt x="1" y="519"/>
                    <a:pt x="1" y="519"/>
                    <a:pt x="74" y="592"/>
                  </a:cubicBezTo>
                  <a:cubicBezTo>
                    <a:pt x="154" y="592"/>
                    <a:pt x="227" y="519"/>
                    <a:pt x="227" y="519"/>
                  </a:cubicBezTo>
                  <a:cubicBezTo>
                    <a:pt x="227" y="366"/>
                    <a:pt x="307" y="286"/>
                    <a:pt x="380" y="213"/>
                  </a:cubicBezTo>
                  <a:cubicBezTo>
                    <a:pt x="460" y="133"/>
                    <a:pt x="460" y="60"/>
                    <a:pt x="380" y="60"/>
                  </a:cubicBezTo>
                  <a:cubicBezTo>
                    <a:pt x="380" y="20"/>
                    <a:pt x="362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134527" y="1698568"/>
              <a:ext cx="20203" cy="36178"/>
            </a:xfrm>
            <a:custGeom>
              <a:avLst/>
              <a:gdLst/>
              <a:ahLst/>
              <a:cxnLst/>
              <a:rect l="l" t="t" r="r" b="b"/>
              <a:pathLst>
                <a:path w="387" h="69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12"/>
                  </a:lnTo>
                  <a:cubicBezTo>
                    <a:pt x="233" y="692"/>
                    <a:pt x="233" y="692"/>
                    <a:pt x="307" y="692"/>
                  </a:cubicBezTo>
                  <a:cubicBezTo>
                    <a:pt x="386" y="692"/>
                    <a:pt x="386" y="612"/>
                    <a:pt x="386" y="539"/>
                  </a:cubicBezTo>
                  <a:lnTo>
                    <a:pt x="233" y="80"/>
                  </a:ln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278352" y="1626630"/>
              <a:ext cx="12216" cy="28191"/>
            </a:xfrm>
            <a:custGeom>
              <a:avLst/>
              <a:gdLst/>
              <a:ahLst/>
              <a:cxnLst/>
              <a:rect l="l" t="t" r="r" b="b"/>
              <a:pathLst>
                <a:path w="234" h="540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cubicBezTo>
                    <a:pt x="0" y="234"/>
                    <a:pt x="0" y="307"/>
                    <a:pt x="80" y="460"/>
                  </a:cubicBezTo>
                  <a:cubicBezTo>
                    <a:pt x="80" y="460"/>
                    <a:pt x="80" y="540"/>
                    <a:pt x="153" y="540"/>
                  </a:cubicBezTo>
                  <a:lnTo>
                    <a:pt x="153" y="460"/>
                  </a:lnTo>
                  <a:cubicBezTo>
                    <a:pt x="233" y="460"/>
                    <a:pt x="233" y="387"/>
                    <a:pt x="233" y="387"/>
                  </a:cubicBezTo>
                  <a:cubicBezTo>
                    <a:pt x="233" y="307"/>
                    <a:pt x="153" y="234"/>
                    <a:pt x="153" y="154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310302" y="1466830"/>
              <a:ext cx="36178" cy="20203"/>
            </a:xfrm>
            <a:custGeom>
              <a:avLst/>
              <a:gdLst/>
              <a:ahLst/>
              <a:cxnLst/>
              <a:rect l="l" t="t" r="r" b="b"/>
              <a:pathLst>
                <a:path w="693" h="387" extrusionOk="0">
                  <a:moveTo>
                    <a:pt x="539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07"/>
                  </a:cubicBezTo>
                  <a:cubicBezTo>
                    <a:pt x="80" y="387"/>
                    <a:pt x="80" y="387"/>
                    <a:pt x="154" y="387"/>
                  </a:cubicBezTo>
                  <a:lnTo>
                    <a:pt x="613" y="234"/>
                  </a:lnTo>
                  <a:cubicBezTo>
                    <a:pt x="613" y="154"/>
                    <a:pt x="692" y="81"/>
                    <a:pt x="613" y="81"/>
                  </a:cubicBezTo>
                  <a:cubicBezTo>
                    <a:pt x="613" y="1"/>
                    <a:pt x="539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1298503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3" y="0"/>
                  </a:moveTo>
                  <a:cubicBezTo>
                    <a:pt x="74" y="74"/>
                    <a:pt x="74" y="74"/>
                    <a:pt x="74" y="153"/>
                  </a:cubicBezTo>
                  <a:lnTo>
                    <a:pt x="74" y="306"/>
                  </a:lnTo>
                  <a:cubicBezTo>
                    <a:pt x="0" y="380"/>
                    <a:pt x="74" y="380"/>
                    <a:pt x="74" y="459"/>
                  </a:cubicBezTo>
                  <a:lnTo>
                    <a:pt x="153" y="459"/>
                  </a:lnTo>
                  <a:lnTo>
                    <a:pt x="227" y="380"/>
                  </a:lnTo>
                  <a:cubicBezTo>
                    <a:pt x="227" y="306"/>
                    <a:pt x="306" y="227"/>
                    <a:pt x="227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142515" y="1303220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lnTo>
                    <a:pt x="1" y="380"/>
                  </a:lnTo>
                  <a:cubicBezTo>
                    <a:pt x="1" y="460"/>
                    <a:pt x="80" y="533"/>
                    <a:pt x="80" y="533"/>
                  </a:cubicBezTo>
                  <a:lnTo>
                    <a:pt x="154" y="533"/>
                  </a:lnTo>
                  <a:cubicBezTo>
                    <a:pt x="154" y="533"/>
                    <a:pt x="233" y="460"/>
                    <a:pt x="233" y="380"/>
                  </a:cubicBezTo>
                  <a:lnTo>
                    <a:pt x="233" y="154"/>
                  </a:lnTo>
                  <a:cubicBezTo>
                    <a:pt x="233" y="7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130716" y="147100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1"/>
                  </a:moveTo>
                  <a:cubicBezTo>
                    <a:pt x="227" y="1"/>
                    <a:pt x="153" y="1"/>
                    <a:pt x="153" y="74"/>
                  </a:cubicBezTo>
                  <a:lnTo>
                    <a:pt x="74" y="307"/>
                  </a:lnTo>
                  <a:cubicBezTo>
                    <a:pt x="0" y="380"/>
                    <a:pt x="74" y="380"/>
                    <a:pt x="74" y="460"/>
                  </a:cubicBezTo>
                  <a:lnTo>
                    <a:pt x="153" y="460"/>
                  </a:lnTo>
                  <a:lnTo>
                    <a:pt x="227" y="380"/>
                  </a:lnTo>
                  <a:lnTo>
                    <a:pt x="306" y="154"/>
                  </a:lnTo>
                  <a:cubicBezTo>
                    <a:pt x="380" y="74"/>
                    <a:pt x="30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162666" y="1518931"/>
              <a:ext cx="32002" cy="27877"/>
            </a:xfrm>
            <a:custGeom>
              <a:avLst/>
              <a:gdLst/>
              <a:ahLst/>
              <a:cxnLst/>
              <a:rect l="l" t="t" r="r" b="b"/>
              <a:pathLst>
                <a:path w="613" h="534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153" y="307"/>
                    <a:pt x="306" y="380"/>
                    <a:pt x="459" y="533"/>
                  </a:cubicBezTo>
                  <a:lnTo>
                    <a:pt x="613" y="533"/>
                  </a:lnTo>
                  <a:lnTo>
                    <a:pt x="613" y="380"/>
                  </a:lnTo>
                  <a:cubicBezTo>
                    <a:pt x="459" y="227"/>
                    <a:pt x="306" y="15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066765" y="1513084"/>
              <a:ext cx="16027" cy="21874"/>
            </a:xfrm>
            <a:custGeom>
              <a:avLst/>
              <a:gdLst/>
              <a:ahLst/>
              <a:cxnLst/>
              <a:rect l="l" t="t" r="r" b="b"/>
              <a:pathLst>
                <a:path w="307" h="419" extrusionOk="0">
                  <a:moveTo>
                    <a:pt x="133" y="1"/>
                  </a:moveTo>
                  <a:cubicBezTo>
                    <a:pt x="118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lnTo>
                    <a:pt x="154" y="339"/>
                  </a:lnTo>
                  <a:cubicBezTo>
                    <a:pt x="154" y="339"/>
                    <a:pt x="154" y="419"/>
                    <a:pt x="227" y="419"/>
                  </a:cubicBezTo>
                  <a:lnTo>
                    <a:pt x="227" y="339"/>
                  </a:lnTo>
                  <a:cubicBezTo>
                    <a:pt x="307" y="339"/>
                    <a:pt x="307" y="266"/>
                    <a:pt x="307" y="266"/>
                  </a:cubicBezTo>
                  <a:lnTo>
                    <a:pt x="227" y="33"/>
                  </a:lnTo>
                  <a:cubicBezTo>
                    <a:pt x="178" y="33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006677" y="131507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154" y="0"/>
                  </a:moveTo>
                  <a:cubicBezTo>
                    <a:pt x="80" y="0"/>
                    <a:pt x="1" y="0"/>
                    <a:pt x="1" y="80"/>
                  </a:cubicBezTo>
                  <a:lnTo>
                    <a:pt x="1" y="386"/>
                  </a:lnTo>
                  <a:cubicBezTo>
                    <a:pt x="1" y="459"/>
                    <a:pt x="80" y="459"/>
                    <a:pt x="154" y="459"/>
                  </a:cubicBezTo>
                  <a:cubicBezTo>
                    <a:pt x="233" y="459"/>
                    <a:pt x="233" y="459"/>
                    <a:pt x="233" y="386"/>
                  </a:cubicBezTo>
                  <a:lnTo>
                    <a:pt x="233" y="80"/>
                  </a:lnTo>
                  <a:cubicBezTo>
                    <a:pt x="233" y="0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902842" y="1415095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227"/>
                    <a:pt x="233" y="380"/>
                    <a:pt x="306" y="459"/>
                  </a:cubicBezTo>
                  <a:cubicBezTo>
                    <a:pt x="306" y="533"/>
                    <a:pt x="306" y="533"/>
                    <a:pt x="386" y="533"/>
                  </a:cubicBezTo>
                  <a:cubicBezTo>
                    <a:pt x="459" y="459"/>
                    <a:pt x="459" y="459"/>
                    <a:pt x="459" y="380"/>
                  </a:cubicBezTo>
                  <a:cubicBezTo>
                    <a:pt x="386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946955" y="16276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53" y="1"/>
                  </a:moveTo>
                  <a:cubicBezTo>
                    <a:pt x="325" y="1"/>
                    <a:pt x="306" y="21"/>
                    <a:pt x="306" y="60"/>
                  </a:cubicBezTo>
                  <a:lnTo>
                    <a:pt x="0" y="367"/>
                  </a:lnTo>
                  <a:lnTo>
                    <a:pt x="0" y="520"/>
                  </a:lnTo>
                  <a:lnTo>
                    <a:pt x="153" y="520"/>
                  </a:lnTo>
                  <a:lnTo>
                    <a:pt x="459" y="134"/>
                  </a:lnTo>
                  <a:lnTo>
                    <a:pt x="459" y="60"/>
                  </a:lnTo>
                  <a:cubicBezTo>
                    <a:pt x="419" y="21"/>
                    <a:pt x="381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194615" y="1702692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7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0" y="380"/>
                    <a:pt x="307" y="307"/>
                  </a:cubicBezTo>
                  <a:lnTo>
                    <a:pt x="154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054654" y="159885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cubicBezTo>
                    <a:pt x="80" y="74"/>
                    <a:pt x="0" y="153"/>
                    <a:pt x="0" y="306"/>
                  </a:cubicBezTo>
                  <a:cubicBezTo>
                    <a:pt x="0" y="306"/>
                    <a:pt x="0" y="380"/>
                    <a:pt x="80" y="380"/>
                  </a:cubicBezTo>
                  <a:cubicBezTo>
                    <a:pt x="153" y="380"/>
                    <a:pt x="153" y="380"/>
                    <a:pt x="153" y="306"/>
                  </a:cubicBezTo>
                  <a:cubicBezTo>
                    <a:pt x="153" y="227"/>
                    <a:pt x="233" y="227"/>
                    <a:pt x="233" y="153"/>
                  </a:cubicBezTo>
                  <a:cubicBezTo>
                    <a:pt x="306" y="153"/>
                    <a:pt x="306" y="74"/>
                    <a:pt x="306" y="74"/>
                  </a:cubicBezTo>
                  <a:cubicBezTo>
                    <a:pt x="306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68032" y="1622819"/>
              <a:ext cx="922723" cy="648386"/>
            </a:xfrm>
            <a:custGeom>
              <a:avLst/>
              <a:gdLst/>
              <a:ahLst/>
              <a:cxnLst/>
              <a:rect l="l" t="t" r="r" b="b"/>
              <a:pathLst>
                <a:path w="17675" h="12420" extrusionOk="0">
                  <a:moveTo>
                    <a:pt x="9410" y="0"/>
                  </a:moveTo>
                  <a:cubicBezTo>
                    <a:pt x="9184" y="74"/>
                    <a:pt x="9031" y="227"/>
                    <a:pt x="8878" y="307"/>
                  </a:cubicBezTo>
                  <a:cubicBezTo>
                    <a:pt x="8645" y="380"/>
                    <a:pt x="8339" y="380"/>
                    <a:pt x="8112" y="380"/>
                  </a:cubicBezTo>
                  <a:cubicBezTo>
                    <a:pt x="7928" y="380"/>
                    <a:pt x="7747" y="284"/>
                    <a:pt x="7527" y="284"/>
                  </a:cubicBezTo>
                  <a:cubicBezTo>
                    <a:pt x="7470" y="284"/>
                    <a:pt x="7410" y="290"/>
                    <a:pt x="7347" y="307"/>
                  </a:cubicBezTo>
                  <a:cubicBezTo>
                    <a:pt x="7314" y="317"/>
                    <a:pt x="7281" y="321"/>
                    <a:pt x="7248" y="321"/>
                  </a:cubicBezTo>
                  <a:cubicBezTo>
                    <a:pt x="7083" y="321"/>
                    <a:pt x="6920" y="212"/>
                    <a:pt x="6755" y="212"/>
                  </a:cubicBezTo>
                  <a:cubicBezTo>
                    <a:pt x="6722" y="212"/>
                    <a:pt x="6689" y="216"/>
                    <a:pt x="6655" y="227"/>
                  </a:cubicBezTo>
                  <a:cubicBezTo>
                    <a:pt x="6429" y="307"/>
                    <a:pt x="6043" y="380"/>
                    <a:pt x="5890" y="533"/>
                  </a:cubicBezTo>
                  <a:cubicBezTo>
                    <a:pt x="5737" y="613"/>
                    <a:pt x="5737" y="839"/>
                    <a:pt x="5584" y="992"/>
                  </a:cubicBezTo>
                  <a:cubicBezTo>
                    <a:pt x="5511" y="1225"/>
                    <a:pt x="5278" y="1225"/>
                    <a:pt x="5051" y="1225"/>
                  </a:cubicBezTo>
                  <a:cubicBezTo>
                    <a:pt x="4439" y="1298"/>
                    <a:pt x="4054" y="1684"/>
                    <a:pt x="3521" y="1990"/>
                  </a:cubicBezTo>
                  <a:cubicBezTo>
                    <a:pt x="3368" y="2143"/>
                    <a:pt x="3062" y="2296"/>
                    <a:pt x="2829" y="2370"/>
                  </a:cubicBezTo>
                  <a:cubicBezTo>
                    <a:pt x="2778" y="2396"/>
                    <a:pt x="2719" y="2405"/>
                    <a:pt x="2657" y="2405"/>
                  </a:cubicBezTo>
                  <a:cubicBezTo>
                    <a:pt x="2533" y="2405"/>
                    <a:pt x="2399" y="2370"/>
                    <a:pt x="2297" y="2370"/>
                  </a:cubicBezTo>
                  <a:cubicBezTo>
                    <a:pt x="1991" y="2370"/>
                    <a:pt x="1758" y="2755"/>
                    <a:pt x="1605" y="2982"/>
                  </a:cubicBezTo>
                  <a:cubicBezTo>
                    <a:pt x="1378" y="3135"/>
                    <a:pt x="1146" y="3367"/>
                    <a:pt x="993" y="3594"/>
                  </a:cubicBezTo>
                  <a:cubicBezTo>
                    <a:pt x="840" y="3827"/>
                    <a:pt x="766" y="4053"/>
                    <a:pt x="613" y="4286"/>
                  </a:cubicBezTo>
                  <a:cubicBezTo>
                    <a:pt x="460" y="4439"/>
                    <a:pt x="307" y="4665"/>
                    <a:pt x="227" y="4898"/>
                  </a:cubicBezTo>
                  <a:cubicBezTo>
                    <a:pt x="154" y="5124"/>
                    <a:pt x="1" y="5510"/>
                    <a:pt x="74" y="5737"/>
                  </a:cubicBezTo>
                  <a:cubicBezTo>
                    <a:pt x="74" y="5969"/>
                    <a:pt x="227" y="6196"/>
                    <a:pt x="154" y="6428"/>
                  </a:cubicBezTo>
                  <a:cubicBezTo>
                    <a:pt x="154" y="6734"/>
                    <a:pt x="1" y="6961"/>
                    <a:pt x="74" y="7194"/>
                  </a:cubicBezTo>
                  <a:cubicBezTo>
                    <a:pt x="154" y="7500"/>
                    <a:pt x="307" y="7806"/>
                    <a:pt x="381" y="8112"/>
                  </a:cubicBezTo>
                  <a:cubicBezTo>
                    <a:pt x="460" y="8338"/>
                    <a:pt x="613" y="8644"/>
                    <a:pt x="687" y="8951"/>
                  </a:cubicBezTo>
                  <a:cubicBezTo>
                    <a:pt x="766" y="9183"/>
                    <a:pt x="840" y="9336"/>
                    <a:pt x="1072" y="9410"/>
                  </a:cubicBezTo>
                  <a:cubicBezTo>
                    <a:pt x="1225" y="9410"/>
                    <a:pt x="1452" y="9410"/>
                    <a:pt x="1605" y="9563"/>
                  </a:cubicBezTo>
                  <a:cubicBezTo>
                    <a:pt x="1758" y="9795"/>
                    <a:pt x="1991" y="9948"/>
                    <a:pt x="2217" y="10175"/>
                  </a:cubicBezTo>
                  <a:lnTo>
                    <a:pt x="2756" y="10714"/>
                  </a:lnTo>
                  <a:cubicBezTo>
                    <a:pt x="2909" y="10867"/>
                    <a:pt x="3062" y="11093"/>
                    <a:pt x="3215" y="11173"/>
                  </a:cubicBezTo>
                  <a:cubicBezTo>
                    <a:pt x="3441" y="11173"/>
                    <a:pt x="3594" y="11093"/>
                    <a:pt x="3748" y="11020"/>
                  </a:cubicBezTo>
                  <a:cubicBezTo>
                    <a:pt x="3793" y="11004"/>
                    <a:pt x="3839" y="10997"/>
                    <a:pt x="3883" y="10997"/>
                  </a:cubicBezTo>
                  <a:cubicBezTo>
                    <a:pt x="4066" y="10997"/>
                    <a:pt x="4237" y="11109"/>
                    <a:pt x="4360" y="11173"/>
                  </a:cubicBezTo>
                  <a:cubicBezTo>
                    <a:pt x="4666" y="11246"/>
                    <a:pt x="4819" y="11326"/>
                    <a:pt x="5051" y="11552"/>
                  </a:cubicBezTo>
                  <a:cubicBezTo>
                    <a:pt x="5205" y="11785"/>
                    <a:pt x="5431" y="11785"/>
                    <a:pt x="5664" y="11785"/>
                  </a:cubicBezTo>
                  <a:cubicBezTo>
                    <a:pt x="6196" y="11785"/>
                    <a:pt x="6123" y="12164"/>
                    <a:pt x="6502" y="12397"/>
                  </a:cubicBezTo>
                  <a:cubicBezTo>
                    <a:pt x="6541" y="12412"/>
                    <a:pt x="6577" y="12419"/>
                    <a:pt x="6611" y="12419"/>
                  </a:cubicBezTo>
                  <a:cubicBezTo>
                    <a:pt x="6920" y="12419"/>
                    <a:pt x="7072" y="11858"/>
                    <a:pt x="7347" y="11858"/>
                  </a:cubicBezTo>
                  <a:cubicBezTo>
                    <a:pt x="7653" y="11858"/>
                    <a:pt x="7959" y="11938"/>
                    <a:pt x="8186" y="12011"/>
                  </a:cubicBezTo>
                  <a:cubicBezTo>
                    <a:pt x="8339" y="12091"/>
                    <a:pt x="8572" y="12244"/>
                    <a:pt x="8798" y="12244"/>
                  </a:cubicBezTo>
                  <a:cubicBezTo>
                    <a:pt x="9028" y="12244"/>
                    <a:pt x="9259" y="12112"/>
                    <a:pt x="9489" y="12112"/>
                  </a:cubicBezTo>
                  <a:cubicBezTo>
                    <a:pt x="9565" y="12112"/>
                    <a:pt x="9641" y="12127"/>
                    <a:pt x="9716" y="12164"/>
                  </a:cubicBezTo>
                  <a:cubicBezTo>
                    <a:pt x="9878" y="12271"/>
                    <a:pt x="10037" y="12416"/>
                    <a:pt x="10197" y="12416"/>
                  </a:cubicBezTo>
                  <a:cubicBezTo>
                    <a:pt x="10267" y="12416"/>
                    <a:pt x="10337" y="12388"/>
                    <a:pt x="10408" y="12318"/>
                  </a:cubicBezTo>
                  <a:cubicBezTo>
                    <a:pt x="10632" y="12093"/>
                    <a:pt x="10774" y="11951"/>
                    <a:pt x="10983" y="11951"/>
                  </a:cubicBezTo>
                  <a:cubicBezTo>
                    <a:pt x="11060" y="11951"/>
                    <a:pt x="11145" y="11970"/>
                    <a:pt x="11247" y="12011"/>
                  </a:cubicBezTo>
                  <a:cubicBezTo>
                    <a:pt x="11315" y="12025"/>
                    <a:pt x="11376" y="12032"/>
                    <a:pt x="11430" y="12032"/>
                  </a:cubicBezTo>
                  <a:cubicBezTo>
                    <a:pt x="11686" y="12032"/>
                    <a:pt x="11813" y="11884"/>
                    <a:pt x="11939" y="11632"/>
                  </a:cubicBezTo>
                  <a:cubicBezTo>
                    <a:pt x="12104" y="11408"/>
                    <a:pt x="12520" y="11266"/>
                    <a:pt x="12850" y="11266"/>
                  </a:cubicBezTo>
                  <a:cubicBezTo>
                    <a:pt x="12971" y="11266"/>
                    <a:pt x="13081" y="11285"/>
                    <a:pt x="13163" y="11326"/>
                  </a:cubicBezTo>
                  <a:cubicBezTo>
                    <a:pt x="13316" y="11399"/>
                    <a:pt x="13543" y="11552"/>
                    <a:pt x="13696" y="11552"/>
                  </a:cubicBezTo>
                  <a:cubicBezTo>
                    <a:pt x="13849" y="11552"/>
                    <a:pt x="14155" y="11326"/>
                    <a:pt x="14308" y="11246"/>
                  </a:cubicBezTo>
                  <a:cubicBezTo>
                    <a:pt x="14540" y="11173"/>
                    <a:pt x="14614" y="11020"/>
                    <a:pt x="14767" y="10787"/>
                  </a:cubicBezTo>
                  <a:cubicBezTo>
                    <a:pt x="14846" y="10561"/>
                    <a:pt x="15000" y="10481"/>
                    <a:pt x="15153" y="10328"/>
                  </a:cubicBezTo>
                  <a:cubicBezTo>
                    <a:pt x="15379" y="9948"/>
                    <a:pt x="15685" y="9563"/>
                    <a:pt x="15991" y="9183"/>
                  </a:cubicBezTo>
                  <a:cubicBezTo>
                    <a:pt x="16377" y="8797"/>
                    <a:pt x="16683" y="8338"/>
                    <a:pt x="16989" y="7959"/>
                  </a:cubicBezTo>
                  <a:cubicBezTo>
                    <a:pt x="17216" y="7726"/>
                    <a:pt x="17216" y="7420"/>
                    <a:pt x="17216" y="7194"/>
                  </a:cubicBezTo>
                  <a:cubicBezTo>
                    <a:pt x="17216" y="6887"/>
                    <a:pt x="17369" y="6734"/>
                    <a:pt x="17448" y="6502"/>
                  </a:cubicBezTo>
                  <a:cubicBezTo>
                    <a:pt x="17675" y="6043"/>
                    <a:pt x="16989" y="5969"/>
                    <a:pt x="16910" y="5510"/>
                  </a:cubicBezTo>
                  <a:cubicBezTo>
                    <a:pt x="16910" y="5277"/>
                    <a:pt x="16836" y="5051"/>
                    <a:pt x="16836" y="4745"/>
                  </a:cubicBezTo>
                  <a:cubicBezTo>
                    <a:pt x="16836" y="4512"/>
                    <a:pt x="16836" y="4359"/>
                    <a:pt x="16756" y="4133"/>
                  </a:cubicBezTo>
                  <a:cubicBezTo>
                    <a:pt x="16603" y="3827"/>
                    <a:pt x="16603" y="3594"/>
                    <a:pt x="16450" y="3367"/>
                  </a:cubicBezTo>
                  <a:cubicBezTo>
                    <a:pt x="16224" y="3214"/>
                    <a:pt x="16071" y="2982"/>
                    <a:pt x="15838" y="2908"/>
                  </a:cubicBezTo>
                  <a:cubicBezTo>
                    <a:pt x="15685" y="2755"/>
                    <a:pt x="15459" y="2755"/>
                    <a:pt x="15306" y="2602"/>
                  </a:cubicBezTo>
                  <a:cubicBezTo>
                    <a:pt x="15073" y="2449"/>
                    <a:pt x="14920" y="2143"/>
                    <a:pt x="14693" y="2143"/>
                  </a:cubicBezTo>
                  <a:cubicBezTo>
                    <a:pt x="14645" y="2127"/>
                    <a:pt x="14598" y="2120"/>
                    <a:pt x="14550" y="2120"/>
                  </a:cubicBezTo>
                  <a:cubicBezTo>
                    <a:pt x="14367" y="2120"/>
                    <a:pt x="14186" y="2217"/>
                    <a:pt x="14002" y="2217"/>
                  </a:cubicBezTo>
                  <a:cubicBezTo>
                    <a:pt x="13775" y="2143"/>
                    <a:pt x="13622" y="1837"/>
                    <a:pt x="13469" y="1757"/>
                  </a:cubicBezTo>
                  <a:cubicBezTo>
                    <a:pt x="13163" y="1451"/>
                    <a:pt x="13010" y="1072"/>
                    <a:pt x="12551" y="992"/>
                  </a:cubicBezTo>
                  <a:cubicBezTo>
                    <a:pt x="12107" y="932"/>
                    <a:pt x="11821" y="555"/>
                    <a:pt x="11435" y="555"/>
                  </a:cubicBezTo>
                  <a:cubicBezTo>
                    <a:pt x="11353" y="555"/>
                    <a:pt x="11267" y="572"/>
                    <a:pt x="11173" y="613"/>
                  </a:cubicBezTo>
                  <a:cubicBezTo>
                    <a:pt x="11087" y="647"/>
                    <a:pt x="10997" y="662"/>
                    <a:pt x="10905" y="662"/>
                  </a:cubicBezTo>
                  <a:cubicBezTo>
                    <a:pt x="10586" y="662"/>
                    <a:pt x="10244" y="482"/>
                    <a:pt x="9949" y="307"/>
                  </a:cubicBezTo>
                  <a:cubicBezTo>
                    <a:pt x="9796" y="227"/>
                    <a:pt x="9643" y="0"/>
                    <a:pt x="9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687078" y="2042129"/>
              <a:ext cx="64003" cy="57582"/>
            </a:xfrm>
            <a:custGeom>
              <a:avLst/>
              <a:gdLst/>
              <a:ahLst/>
              <a:cxnLst/>
              <a:rect l="l" t="t" r="r" b="b"/>
              <a:pathLst>
                <a:path w="1226" h="1103" extrusionOk="0">
                  <a:moveTo>
                    <a:pt x="766" y="0"/>
                  </a:moveTo>
                  <a:cubicBezTo>
                    <a:pt x="613" y="0"/>
                    <a:pt x="387" y="80"/>
                    <a:pt x="234" y="233"/>
                  </a:cubicBezTo>
                  <a:cubicBezTo>
                    <a:pt x="81" y="386"/>
                    <a:pt x="1" y="539"/>
                    <a:pt x="81" y="692"/>
                  </a:cubicBezTo>
                  <a:cubicBezTo>
                    <a:pt x="81" y="845"/>
                    <a:pt x="154" y="919"/>
                    <a:pt x="234" y="919"/>
                  </a:cubicBezTo>
                  <a:cubicBezTo>
                    <a:pt x="345" y="1030"/>
                    <a:pt x="539" y="1103"/>
                    <a:pt x="723" y="1103"/>
                  </a:cubicBezTo>
                  <a:cubicBezTo>
                    <a:pt x="791" y="1103"/>
                    <a:pt x="858" y="1093"/>
                    <a:pt x="919" y="1072"/>
                  </a:cubicBezTo>
                  <a:cubicBezTo>
                    <a:pt x="1072" y="919"/>
                    <a:pt x="1225" y="692"/>
                    <a:pt x="1225" y="459"/>
                  </a:cubicBezTo>
                  <a:cubicBezTo>
                    <a:pt x="1225" y="233"/>
                    <a:pt x="99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659305" y="2026155"/>
              <a:ext cx="39989" cy="21874"/>
            </a:xfrm>
            <a:custGeom>
              <a:avLst/>
              <a:gdLst/>
              <a:ahLst/>
              <a:cxnLst/>
              <a:rect l="l" t="t" r="r" b="b"/>
              <a:pathLst>
                <a:path w="766" h="419" extrusionOk="0">
                  <a:moveTo>
                    <a:pt x="460" y="0"/>
                  </a:moveTo>
                  <a:cubicBezTo>
                    <a:pt x="306" y="0"/>
                    <a:pt x="153" y="80"/>
                    <a:pt x="0" y="153"/>
                  </a:cubicBezTo>
                  <a:lnTo>
                    <a:pt x="0" y="306"/>
                  </a:lnTo>
                  <a:cubicBezTo>
                    <a:pt x="74" y="306"/>
                    <a:pt x="153" y="306"/>
                    <a:pt x="153" y="386"/>
                  </a:cubicBezTo>
                  <a:cubicBezTo>
                    <a:pt x="255" y="386"/>
                    <a:pt x="358" y="418"/>
                    <a:pt x="460" y="418"/>
                  </a:cubicBezTo>
                  <a:cubicBezTo>
                    <a:pt x="511" y="418"/>
                    <a:pt x="562" y="410"/>
                    <a:pt x="613" y="386"/>
                  </a:cubicBezTo>
                  <a:cubicBezTo>
                    <a:pt x="686" y="306"/>
                    <a:pt x="766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671104" y="1968729"/>
              <a:ext cx="44165" cy="37640"/>
            </a:xfrm>
            <a:custGeom>
              <a:avLst/>
              <a:gdLst/>
              <a:ahLst/>
              <a:cxnLst/>
              <a:rect l="l" t="t" r="r" b="b"/>
              <a:pathLst>
                <a:path w="846" h="721" extrusionOk="0">
                  <a:moveTo>
                    <a:pt x="491" y="0"/>
                  </a:moveTo>
                  <a:cubicBezTo>
                    <a:pt x="379" y="0"/>
                    <a:pt x="266" y="70"/>
                    <a:pt x="154" y="182"/>
                  </a:cubicBezTo>
                  <a:cubicBezTo>
                    <a:pt x="80" y="261"/>
                    <a:pt x="1" y="488"/>
                    <a:pt x="80" y="641"/>
                  </a:cubicBezTo>
                  <a:cubicBezTo>
                    <a:pt x="154" y="721"/>
                    <a:pt x="307" y="721"/>
                    <a:pt x="387" y="721"/>
                  </a:cubicBezTo>
                  <a:cubicBezTo>
                    <a:pt x="540" y="641"/>
                    <a:pt x="693" y="568"/>
                    <a:pt x="766" y="415"/>
                  </a:cubicBezTo>
                  <a:cubicBezTo>
                    <a:pt x="846" y="261"/>
                    <a:pt x="766" y="108"/>
                    <a:pt x="613" y="29"/>
                  </a:cubicBezTo>
                  <a:cubicBezTo>
                    <a:pt x="572" y="9"/>
                    <a:pt x="532" y="0"/>
                    <a:pt x="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583243" y="2018167"/>
              <a:ext cx="55964" cy="71938"/>
            </a:xfrm>
            <a:custGeom>
              <a:avLst/>
              <a:gdLst/>
              <a:ahLst/>
              <a:cxnLst/>
              <a:rect l="l" t="t" r="r" b="b"/>
              <a:pathLst>
                <a:path w="1072" h="1378" extrusionOk="0">
                  <a:moveTo>
                    <a:pt x="613" y="0"/>
                  </a:moveTo>
                  <a:cubicBezTo>
                    <a:pt x="460" y="153"/>
                    <a:pt x="0" y="539"/>
                    <a:pt x="0" y="692"/>
                  </a:cubicBezTo>
                  <a:cubicBezTo>
                    <a:pt x="0" y="845"/>
                    <a:pt x="80" y="1071"/>
                    <a:pt x="153" y="1151"/>
                  </a:cubicBezTo>
                  <a:cubicBezTo>
                    <a:pt x="306" y="1304"/>
                    <a:pt x="460" y="1378"/>
                    <a:pt x="613" y="1378"/>
                  </a:cubicBezTo>
                  <a:cubicBezTo>
                    <a:pt x="766" y="1378"/>
                    <a:pt x="919" y="1304"/>
                    <a:pt x="998" y="1151"/>
                  </a:cubicBezTo>
                  <a:cubicBezTo>
                    <a:pt x="1072" y="998"/>
                    <a:pt x="1072" y="765"/>
                    <a:pt x="1072" y="612"/>
                  </a:cubicBezTo>
                  <a:cubicBezTo>
                    <a:pt x="998" y="386"/>
                    <a:pt x="845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607205" y="1958393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80" y="0"/>
                  </a:moveTo>
                  <a:cubicBezTo>
                    <a:pt x="80" y="0"/>
                    <a:pt x="1" y="533"/>
                    <a:pt x="80" y="533"/>
                  </a:cubicBezTo>
                  <a:cubicBezTo>
                    <a:pt x="125" y="578"/>
                    <a:pt x="170" y="596"/>
                    <a:pt x="213" y="596"/>
                  </a:cubicBezTo>
                  <a:cubicBezTo>
                    <a:pt x="316" y="596"/>
                    <a:pt x="408" y="488"/>
                    <a:pt x="460" y="380"/>
                  </a:cubicBezTo>
                  <a:cubicBezTo>
                    <a:pt x="460" y="153"/>
                    <a:pt x="307" y="74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523468" y="1986166"/>
              <a:ext cx="63951" cy="45627"/>
            </a:xfrm>
            <a:custGeom>
              <a:avLst/>
              <a:gdLst/>
              <a:ahLst/>
              <a:cxnLst/>
              <a:rect l="l" t="t" r="r" b="b"/>
              <a:pathLst>
                <a:path w="1225" h="874" extrusionOk="0">
                  <a:moveTo>
                    <a:pt x="686" y="1"/>
                  </a:moveTo>
                  <a:cubicBezTo>
                    <a:pt x="533" y="81"/>
                    <a:pt x="307" y="81"/>
                    <a:pt x="227" y="154"/>
                  </a:cubicBezTo>
                  <a:cubicBezTo>
                    <a:pt x="74" y="307"/>
                    <a:pt x="1" y="460"/>
                    <a:pt x="1" y="613"/>
                  </a:cubicBezTo>
                  <a:cubicBezTo>
                    <a:pt x="56" y="788"/>
                    <a:pt x="243" y="873"/>
                    <a:pt x="431" y="873"/>
                  </a:cubicBezTo>
                  <a:cubicBezTo>
                    <a:pt x="493" y="873"/>
                    <a:pt x="555" y="864"/>
                    <a:pt x="613" y="846"/>
                  </a:cubicBezTo>
                  <a:cubicBezTo>
                    <a:pt x="839" y="846"/>
                    <a:pt x="992" y="693"/>
                    <a:pt x="1145" y="540"/>
                  </a:cubicBezTo>
                  <a:cubicBezTo>
                    <a:pt x="1225" y="307"/>
                    <a:pt x="1072" y="81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519344" y="1954216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153" y="1"/>
                  </a:moveTo>
                  <a:lnTo>
                    <a:pt x="80" y="80"/>
                  </a:lnTo>
                  <a:cubicBezTo>
                    <a:pt x="0" y="154"/>
                    <a:pt x="0" y="307"/>
                    <a:pt x="80" y="386"/>
                  </a:cubicBezTo>
                  <a:cubicBezTo>
                    <a:pt x="116" y="423"/>
                    <a:pt x="173" y="442"/>
                    <a:pt x="230" y="442"/>
                  </a:cubicBezTo>
                  <a:cubicBezTo>
                    <a:pt x="288" y="442"/>
                    <a:pt x="346" y="423"/>
                    <a:pt x="386" y="386"/>
                  </a:cubicBezTo>
                  <a:lnTo>
                    <a:pt x="386" y="154"/>
                  </a:lnTo>
                  <a:cubicBezTo>
                    <a:pt x="306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451582" y="2008457"/>
              <a:ext cx="67814" cy="77838"/>
            </a:xfrm>
            <a:custGeom>
              <a:avLst/>
              <a:gdLst/>
              <a:ahLst/>
              <a:cxnLst/>
              <a:rect l="l" t="t" r="r" b="b"/>
              <a:pathLst>
                <a:path w="1299" h="1491" extrusionOk="0">
                  <a:moveTo>
                    <a:pt x="554" y="0"/>
                  </a:moveTo>
                  <a:cubicBezTo>
                    <a:pt x="517" y="0"/>
                    <a:pt x="484" y="9"/>
                    <a:pt x="459" y="33"/>
                  </a:cubicBezTo>
                  <a:cubicBezTo>
                    <a:pt x="380" y="33"/>
                    <a:pt x="227" y="113"/>
                    <a:pt x="227" y="186"/>
                  </a:cubicBezTo>
                  <a:cubicBezTo>
                    <a:pt x="74" y="266"/>
                    <a:pt x="0" y="419"/>
                    <a:pt x="0" y="572"/>
                  </a:cubicBezTo>
                  <a:cubicBezTo>
                    <a:pt x="0" y="878"/>
                    <a:pt x="153" y="1257"/>
                    <a:pt x="459" y="1410"/>
                  </a:cubicBezTo>
                  <a:cubicBezTo>
                    <a:pt x="612" y="1490"/>
                    <a:pt x="765" y="1490"/>
                    <a:pt x="839" y="1490"/>
                  </a:cubicBezTo>
                  <a:cubicBezTo>
                    <a:pt x="992" y="1490"/>
                    <a:pt x="1145" y="1337"/>
                    <a:pt x="1225" y="1257"/>
                  </a:cubicBezTo>
                  <a:cubicBezTo>
                    <a:pt x="1298" y="1104"/>
                    <a:pt x="1298" y="1031"/>
                    <a:pt x="1298" y="951"/>
                  </a:cubicBezTo>
                  <a:cubicBezTo>
                    <a:pt x="1298" y="572"/>
                    <a:pt x="1072" y="266"/>
                    <a:pt x="765" y="33"/>
                  </a:cubicBezTo>
                  <a:cubicBezTo>
                    <a:pt x="712" y="33"/>
                    <a:pt x="627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535318" y="2046254"/>
              <a:ext cx="20151" cy="28608"/>
            </a:xfrm>
            <a:custGeom>
              <a:avLst/>
              <a:gdLst/>
              <a:ahLst/>
              <a:cxnLst/>
              <a:rect l="l" t="t" r="r" b="b"/>
              <a:pathLst>
                <a:path w="386" h="548" extrusionOk="0">
                  <a:moveTo>
                    <a:pt x="153" y="1"/>
                  </a:moveTo>
                  <a:cubicBezTo>
                    <a:pt x="80" y="1"/>
                    <a:pt x="80" y="74"/>
                    <a:pt x="0" y="154"/>
                  </a:cubicBezTo>
                  <a:lnTo>
                    <a:pt x="0" y="307"/>
                  </a:lnTo>
                  <a:lnTo>
                    <a:pt x="0" y="460"/>
                  </a:lnTo>
                  <a:cubicBezTo>
                    <a:pt x="33" y="524"/>
                    <a:pt x="80" y="547"/>
                    <a:pt x="128" y="547"/>
                  </a:cubicBezTo>
                  <a:cubicBezTo>
                    <a:pt x="194" y="547"/>
                    <a:pt x="264" y="503"/>
                    <a:pt x="306" y="460"/>
                  </a:cubicBezTo>
                  <a:cubicBezTo>
                    <a:pt x="386" y="307"/>
                    <a:pt x="306" y="227"/>
                    <a:pt x="233" y="74"/>
                  </a:cubicBezTo>
                  <a:cubicBezTo>
                    <a:pt x="233" y="74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559281" y="1903421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576" y="0"/>
                  </a:moveTo>
                  <a:cubicBezTo>
                    <a:pt x="519" y="0"/>
                    <a:pt x="462" y="19"/>
                    <a:pt x="386" y="55"/>
                  </a:cubicBezTo>
                  <a:cubicBezTo>
                    <a:pt x="306" y="55"/>
                    <a:pt x="233" y="55"/>
                    <a:pt x="153" y="135"/>
                  </a:cubicBezTo>
                  <a:lnTo>
                    <a:pt x="80" y="135"/>
                  </a:lnTo>
                  <a:cubicBezTo>
                    <a:pt x="0" y="209"/>
                    <a:pt x="0" y="288"/>
                    <a:pt x="0" y="362"/>
                  </a:cubicBezTo>
                  <a:cubicBezTo>
                    <a:pt x="0" y="441"/>
                    <a:pt x="0" y="594"/>
                    <a:pt x="80" y="668"/>
                  </a:cubicBezTo>
                  <a:cubicBezTo>
                    <a:pt x="133" y="779"/>
                    <a:pt x="311" y="852"/>
                    <a:pt x="463" y="852"/>
                  </a:cubicBezTo>
                  <a:cubicBezTo>
                    <a:pt x="519" y="852"/>
                    <a:pt x="571" y="842"/>
                    <a:pt x="612" y="821"/>
                  </a:cubicBezTo>
                  <a:cubicBezTo>
                    <a:pt x="765" y="747"/>
                    <a:pt x="919" y="515"/>
                    <a:pt x="845" y="288"/>
                  </a:cubicBezTo>
                  <a:cubicBezTo>
                    <a:pt x="845" y="209"/>
                    <a:pt x="845" y="135"/>
                    <a:pt x="765" y="55"/>
                  </a:cubicBezTo>
                  <a:cubicBezTo>
                    <a:pt x="689" y="19"/>
                    <a:pt x="63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79091" y="1919395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347" y="0"/>
                  </a:moveTo>
                  <a:cubicBezTo>
                    <a:pt x="309" y="0"/>
                    <a:pt x="270" y="19"/>
                    <a:pt x="234" y="56"/>
                  </a:cubicBezTo>
                  <a:cubicBezTo>
                    <a:pt x="154" y="56"/>
                    <a:pt x="81" y="56"/>
                    <a:pt x="81" y="135"/>
                  </a:cubicBezTo>
                  <a:cubicBezTo>
                    <a:pt x="81" y="135"/>
                    <a:pt x="1" y="209"/>
                    <a:pt x="81" y="288"/>
                  </a:cubicBezTo>
                  <a:lnTo>
                    <a:pt x="154" y="362"/>
                  </a:lnTo>
                  <a:cubicBezTo>
                    <a:pt x="234" y="362"/>
                    <a:pt x="387" y="362"/>
                    <a:pt x="460" y="288"/>
                  </a:cubicBezTo>
                  <a:cubicBezTo>
                    <a:pt x="540" y="209"/>
                    <a:pt x="540" y="135"/>
                    <a:pt x="460" y="56"/>
                  </a:cubicBezTo>
                  <a:cubicBezTo>
                    <a:pt x="423" y="19"/>
                    <a:pt x="38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731192" y="1982355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380" y="0"/>
                  </a:moveTo>
                  <a:cubicBezTo>
                    <a:pt x="227" y="74"/>
                    <a:pt x="1" y="460"/>
                    <a:pt x="154" y="460"/>
                  </a:cubicBezTo>
                  <a:cubicBezTo>
                    <a:pt x="181" y="473"/>
                    <a:pt x="211" y="479"/>
                    <a:pt x="241" y="479"/>
                  </a:cubicBezTo>
                  <a:cubicBezTo>
                    <a:pt x="380" y="479"/>
                    <a:pt x="533" y="353"/>
                    <a:pt x="533" y="227"/>
                  </a:cubicBezTo>
                  <a:cubicBezTo>
                    <a:pt x="533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407468" y="1935370"/>
              <a:ext cx="68128" cy="53615"/>
            </a:xfrm>
            <a:custGeom>
              <a:avLst/>
              <a:gdLst/>
              <a:ahLst/>
              <a:cxnLst/>
              <a:rect l="l" t="t" r="r" b="b"/>
              <a:pathLst>
                <a:path w="1305" h="1027" extrusionOk="0">
                  <a:moveTo>
                    <a:pt x="1035" y="1"/>
                  </a:moveTo>
                  <a:cubicBezTo>
                    <a:pt x="997" y="1"/>
                    <a:pt x="958" y="19"/>
                    <a:pt x="919" y="56"/>
                  </a:cubicBezTo>
                  <a:cubicBezTo>
                    <a:pt x="766" y="56"/>
                    <a:pt x="539" y="56"/>
                    <a:pt x="386" y="209"/>
                  </a:cubicBezTo>
                  <a:cubicBezTo>
                    <a:pt x="306" y="209"/>
                    <a:pt x="233" y="288"/>
                    <a:pt x="153" y="288"/>
                  </a:cubicBezTo>
                  <a:cubicBezTo>
                    <a:pt x="0" y="515"/>
                    <a:pt x="80" y="821"/>
                    <a:pt x="233" y="900"/>
                  </a:cubicBezTo>
                  <a:cubicBezTo>
                    <a:pt x="365" y="989"/>
                    <a:pt x="498" y="1027"/>
                    <a:pt x="632" y="1027"/>
                  </a:cubicBezTo>
                  <a:cubicBezTo>
                    <a:pt x="728" y="1027"/>
                    <a:pt x="824" y="1007"/>
                    <a:pt x="919" y="974"/>
                  </a:cubicBezTo>
                  <a:cubicBezTo>
                    <a:pt x="1151" y="821"/>
                    <a:pt x="1304" y="515"/>
                    <a:pt x="1225" y="209"/>
                  </a:cubicBezTo>
                  <a:cubicBezTo>
                    <a:pt x="1225" y="135"/>
                    <a:pt x="1151" y="56"/>
                    <a:pt x="1151" y="56"/>
                  </a:cubicBezTo>
                  <a:cubicBezTo>
                    <a:pt x="1111" y="19"/>
                    <a:pt x="1073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387631" y="2032524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285" y="1"/>
                  </a:moveTo>
                  <a:cubicBezTo>
                    <a:pt x="243" y="1"/>
                    <a:pt x="198" y="10"/>
                    <a:pt x="154" y="31"/>
                  </a:cubicBezTo>
                  <a:cubicBezTo>
                    <a:pt x="74" y="31"/>
                    <a:pt x="74" y="111"/>
                    <a:pt x="74" y="111"/>
                  </a:cubicBezTo>
                  <a:cubicBezTo>
                    <a:pt x="1" y="184"/>
                    <a:pt x="1" y="337"/>
                    <a:pt x="74" y="417"/>
                  </a:cubicBezTo>
                  <a:cubicBezTo>
                    <a:pt x="154" y="490"/>
                    <a:pt x="227" y="570"/>
                    <a:pt x="380" y="570"/>
                  </a:cubicBezTo>
                  <a:cubicBezTo>
                    <a:pt x="460" y="570"/>
                    <a:pt x="533" y="570"/>
                    <a:pt x="533" y="490"/>
                  </a:cubicBezTo>
                  <a:cubicBezTo>
                    <a:pt x="686" y="417"/>
                    <a:pt x="686" y="184"/>
                    <a:pt x="533" y="111"/>
                  </a:cubicBezTo>
                  <a:cubicBezTo>
                    <a:pt x="481" y="54"/>
                    <a:pt x="38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523468" y="2095535"/>
              <a:ext cx="75802" cy="71155"/>
            </a:xfrm>
            <a:custGeom>
              <a:avLst/>
              <a:gdLst/>
              <a:ahLst/>
              <a:cxnLst/>
              <a:rect l="l" t="t" r="r" b="b"/>
              <a:pathLst>
                <a:path w="1452" h="1363" extrusionOk="0">
                  <a:moveTo>
                    <a:pt x="648" y="1"/>
                  </a:moveTo>
                  <a:cubicBezTo>
                    <a:pt x="544" y="1"/>
                    <a:pt x="432" y="19"/>
                    <a:pt x="307" y="49"/>
                  </a:cubicBezTo>
                  <a:cubicBezTo>
                    <a:pt x="307" y="49"/>
                    <a:pt x="227" y="128"/>
                    <a:pt x="154" y="128"/>
                  </a:cubicBezTo>
                  <a:cubicBezTo>
                    <a:pt x="74" y="202"/>
                    <a:pt x="1" y="355"/>
                    <a:pt x="1" y="508"/>
                  </a:cubicBezTo>
                  <a:lnTo>
                    <a:pt x="1" y="814"/>
                  </a:lnTo>
                  <a:cubicBezTo>
                    <a:pt x="74" y="1046"/>
                    <a:pt x="227" y="1199"/>
                    <a:pt x="460" y="1273"/>
                  </a:cubicBezTo>
                  <a:cubicBezTo>
                    <a:pt x="548" y="1319"/>
                    <a:pt x="686" y="1362"/>
                    <a:pt x="817" y="1362"/>
                  </a:cubicBezTo>
                  <a:cubicBezTo>
                    <a:pt x="914" y="1362"/>
                    <a:pt x="1007" y="1338"/>
                    <a:pt x="1072" y="1273"/>
                  </a:cubicBezTo>
                  <a:cubicBezTo>
                    <a:pt x="1298" y="1199"/>
                    <a:pt x="1451" y="967"/>
                    <a:pt x="1378" y="740"/>
                  </a:cubicBezTo>
                  <a:cubicBezTo>
                    <a:pt x="1378" y="508"/>
                    <a:pt x="1225" y="281"/>
                    <a:pt x="1072" y="128"/>
                  </a:cubicBezTo>
                  <a:cubicBezTo>
                    <a:pt x="935" y="38"/>
                    <a:pt x="799" y="1"/>
                    <a:pt x="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479355" y="2110205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233" y="0"/>
                  </a:moveTo>
                  <a:cubicBezTo>
                    <a:pt x="80" y="74"/>
                    <a:pt x="1" y="153"/>
                    <a:pt x="1" y="306"/>
                  </a:cubicBezTo>
                  <a:cubicBezTo>
                    <a:pt x="1" y="380"/>
                    <a:pt x="80" y="380"/>
                    <a:pt x="154" y="380"/>
                  </a:cubicBezTo>
                  <a:cubicBezTo>
                    <a:pt x="218" y="413"/>
                    <a:pt x="282" y="432"/>
                    <a:pt x="341" y="432"/>
                  </a:cubicBezTo>
                  <a:cubicBezTo>
                    <a:pt x="422" y="432"/>
                    <a:pt x="493" y="395"/>
                    <a:pt x="540" y="306"/>
                  </a:cubicBezTo>
                  <a:cubicBezTo>
                    <a:pt x="613" y="227"/>
                    <a:pt x="54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419632" y="2096475"/>
              <a:ext cx="39989" cy="38475"/>
            </a:xfrm>
            <a:custGeom>
              <a:avLst/>
              <a:gdLst/>
              <a:ahLst/>
              <a:cxnLst/>
              <a:rect l="l" t="t" r="r" b="b"/>
              <a:pathLst>
                <a:path w="766" h="737" extrusionOk="0">
                  <a:moveTo>
                    <a:pt x="323" y="0"/>
                  </a:moveTo>
                  <a:cubicBezTo>
                    <a:pt x="322" y="0"/>
                    <a:pt x="392" y="54"/>
                    <a:pt x="227" y="110"/>
                  </a:cubicBezTo>
                  <a:cubicBezTo>
                    <a:pt x="153" y="110"/>
                    <a:pt x="73" y="110"/>
                    <a:pt x="73" y="184"/>
                  </a:cubicBezTo>
                  <a:cubicBezTo>
                    <a:pt x="0" y="263"/>
                    <a:pt x="0" y="263"/>
                    <a:pt x="0" y="337"/>
                  </a:cubicBezTo>
                  <a:cubicBezTo>
                    <a:pt x="0" y="539"/>
                    <a:pt x="171" y="736"/>
                    <a:pt x="369" y="736"/>
                  </a:cubicBezTo>
                  <a:cubicBezTo>
                    <a:pt x="398" y="736"/>
                    <a:pt x="429" y="732"/>
                    <a:pt x="459" y="722"/>
                  </a:cubicBezTo>
                  <a:cubicBezTo>
                    <a:pt x="686" y="643"/>
                    <a:pt x="765" y="337"/>
                    <a:pt x="612" y="184"/>
                  </a:cubicBezTo>
                  <a:cubicBezTo>
                    <a:pt x="533" y="110"/>
                    <a:pt x="459" y="31"/>
                    <a:pt x="380" y="31"/>
                  </a:cubicBezTo>
                  <a:cubicBezTo>
                    <a:pt x="335" y="9"/>
                    <a:pt x="323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623179" y="2102217"/>
              <a:ext cx="47976" cy="46567"/>
            </a:xfrm>
            <a:custGeom>
              <a:avLst/>
              <a:gdLst/>
              <a:ahLst/>
              <a:cxnLst/>
              <a:rect l="l" t="t" r="r" b="b"/>
              <a:pathLst>
                <a:path w="919" h="892" extrusionOk="0">
                  <a:moveTo>
                    <a:pt x="539" y="0"/>
                  </a:moveTo>
                  <a:cubicBezTo>
                    <a:pt x="386" y="0"/>
                    <a:pt x="233" y="74"/>
                    <a:pt x="80" y="227"/>
                  </a:cubicBezTo>
                  <a:cubicBezTo>
                    <a:pt x="1" y="380"/>
                    <a:pt x="1" y="612"/>
                    <a:pt x="154" y="765"/>
                  </a:cubicBezTo>
                  <a:cubicBezTo>
                    <a:pt x="200" y="854"/>
                    <a:pt x="296" y="892"/>
                    <a:pt x="414" y="892"/>
                  </a:cubicBezTo>
                  <a:cubicBezTo>
                    <a:pt x="499" y="892"/>
                    <a:pt x="595" y="872"/>
                    <a:pt x="692" y="839"/>
                  </a:cubicBezTo>
                  <a:cubicBezTo>
                    <a:pt x="845" y="765"/>
                    <a:pt x="919" y="612"/>
                    <a:pt x="919" y="380"/>
                  </a:cubicBezTo>
                  <a:cubicBezTo>
                    <a:pt x="919" y="227"/>
                    <a:pt x="845" y="74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351557" y="2070216"/>
              <a:ext cx="52101" cy="40041"/>
            </a:xfrm>
            <a:custGeom>
              <a:avLst/>
              <a:gdLst/>
              <a:ahLst/>
              <a:cxnLst/>
              <a:rect l="l" t="t" r="r" b="b"/>
              <a:pathLst>
                <a:path w="998" h="767" extrusionOk="0">
                  <a:moveTo>
                    <a:pt x="386" y="1"/>
                  </a:moveTo>
                  <a:cubicBezTo>
                    <a:pt x="306" y="1"/>
                    <a:pt x="153" y="74"/>
                    <a:pt x="153" y="154"/>
                  </a:cubicBezTo>
                  <a:cubicBezTo>
                    <a:pt x="0" y="381"/>
                    <a:pt x="153" y="613"/>
                    <a:pt x="306" y="687"/>
                  </a:cubicBezTo>
                  <a:cubicBezTo>
                    <a:pt x="459" y="766"/>
                    <a:pt x="612" y="766"/>
                    <a:pt x="765" y="766"/>
                  </a:cubicBezTo>
                  <a:cubicBezTo>
                    <a:pt x="918" y="687"/>
                    <a:pt x="998" y="460"/>
                    <a:pt x="998" y="307"/>
                  </a:cubicBezTo>
                  <a:cubicBezTo>
                    <a:pt x="998" y="154"/>
                    <a:pt x="918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687078" y="2128998"/>
              <a:ext cx="20203" cy="14774"/>
            </a:xfrm>
            <a:custGeom>
              <a:avLst/>
              <a:gdLst/>
              <a:ahLst/>
              <a:cxnLst/>
              <a:rect l="l" t="t" r="r" b="b"/>
              <a:pathLst>
                <a:path w="387" h="283" extrusionOk="0">
                  <a:moveTo>
                    <a:pt x="204" y="0"/>
                  </a:moveTo>
                  <a:cubicBezTo>
                    <a:pt x="186" y="0"/>
                    <a:pt x="169" y="6"/>
                    <a:pt x="154" y="20"/>
                  </a:cubicBezTo>
                  <a:cubicBezTo>
                    <a:pt x="81" y="20"/>
                    <a:pt x="1" y="173"/>
                    <a:pt x="81" y="252"/>
                  </a:cubicBezTo>
                  <a:cubicBezTo>
                    <a:pt x="102" y="274"/>
                    <a:pt x="130" y="283"/>
                    <a:pt x="161" y="283"/>
                  </a:cubicBezTo>
                  <a:cubicBezTo>
                    <a:pt x="237" y="283"/>
                    <a:pt x="330" y="229"/>
                    <a:pt x="387" y="173"/>
                  </a:cubicBezTo>
                  <a:cubicBezTo>
                    <a:pt x="387" y="113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459569" y="2150141"/>
              <a:ext cx="47976" cy="38945"/>
            </a:xfrm>
            <a:custGeom>
              <a:avLst/>
              <a:gdLst/>
              <a:ahLst/>
              <a:cxnLst/>
              <a:rect l="l" t="t" r="r" b="b"/>
              <a:pathLst>
                <a:path w="919" h="746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cubicBezTo>
                    <a:pt x="0" y="153"/>
                    <a:pt x="74" y="227"/>
                    <a:pt x="74" y="307"/>
                  </a:cubicBezTo>
                  <a:cubicBezTo>
                    <a:pt x="153" y="460"/>
                    <a:pt x="227" y="613"/>
                    <a:pt x="380" y="686"/>
                  </a:cubicBezTo>
                  <a:cubicBezTo>
                    <a:pt x="456" y="726"/>
                    <a:pt x="533" y="746"/>
                    <a:pt x="600" y="746"/>
                  </a:cubicBezTo>
                  <a:cubicBezTo>
                    <a:pt x="668" y="746"/>
                    <a:pt x="726" y="726"/>
                    <a:pt x="765" y="686"/>
                  </a:cubicBezTo>
                  <a:lnTo>
                    <a:pt x="839" y="686"/>
                  </a:lnTo>
                  <a:cubicBezTo>
                    <a:pt x="919" y="613"/>
                    <a:pt x="919" y="613"/>
                    <a:pt x="919" y="533"/>
                  </a:cubicBezTo>
                  <a:cubicBezTo>
                    <a:pt x="919" y="460"/>
                    <a:pt x="919" y="307"/>
                    <a:pt x="839" y="153"/>
                  </a:cubicBezTo>
                  <a:cubicBezTo>
                    <a:pt x="686" y="74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383506" y="2148523"/>
              <a:ext cx="63951" cy="55181"/>
            </a:xfrm>
            <a:custGeom>
              <a:avLst/>
              <a:gdLst/>
              <a:ahLst/>
              <a:cxnLst/>
              <a:rect l="l" t="t" r="r" b="b"/>
              <a:pathLst>
                <a:path w="1225" h="1057" extrusionOk="0">
                  <a:moveTo>
                    <a:pt x="644" y="0"/>
                  </a:moveTo>
                  <a:cubicBezTo>
                    <a:pt x="453" y="0"/>
                    <a:pt x="245" y="73"/>
                    <a:pt x="80" y="184"/>
                  </a:cubicBezTo>
                  <a:cubicBezTo>
                    <a:pt x="80" y="258"/>
                    <a:pt x="0" y="338"/>
                    <a:pt x="0" y="411"/>
                  </a:cubicBezTo>
                  <a:cubicBezTo>
                    <a:pt x="0" y="491"/>
                    <a:pt x="0" y="644"/>
                    <a:pt x="153" y="797"/>
                  </a:cubicBezTo>
                  <a:cubicBezTo>
                    <a:pt x="233" y="870"/>
                    <a:pt x="386" y="950"/>
                    <a:pt x="459" y="950"/>
                  </a:cubicBezTo>
                  <a:cubicBezTo>
                    <a:pt x="623" y="1001"/>
                    <a:pt x="748" y="1056"/>
                    <a:pt x="886" y="1056"/>
                  </a:cubicBezTo>
                  <a:cubicBezTo>
                    <a:pt x="944" y="1056"/>
                    <a:pt x="1005" y="1047"/>
                    <a:pt x="1072" y="1023"/>
                  </a:cubicBezTo>
                  <a:cubicBezTo>
                    <a:pt x="1225" y="950"/>
                    <a:pt x="1225" y="797"/>
                    <a:pt x="1225" y="564"/>
                  </a:cubicBezTo>
                  <a:cubicBezTo>
                    <a:pt x="1225" y="338"/>
                    <a:pt x="1072" y="105"/>
                    <a:pt x="845" y="31"/>
                  </a:cubicBezTo>
                  <a:cubicBezTo>
                    <a:pt x="782" y="10"/>
                    <a:pt x="714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363668" y="2126179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27" y="0"/>
                  </a:moveTo>
                  <a:cubicBezTo>
                    <a:pt x="74" y="74"/>
                    <a:pt x="1" y="153"/>
                    <a:pt x="74" y="227"/>
                  </a:cubicBezTo>
                  <a:cubicBezTo>
                    <a:pt x="74" y="339"/>
                    <a:pt x="156" y="411"/>
                    <a:pt x="231" y="411"/>
                  </a:cubicBezTo>
                  <a:cubicBezTo>
                    <a:pt x="259" y="411"/>
                    <a:pt x="285" y="401"/>
                    <a:pt x="307" y="380"/>
                  </a:cubicBezTo>
                  <a:cubicBezTo>
                    <a:pt x="460" y="380"/>
                    <a:pt x="460" y="153"/>
                    <a:pt x="380" y="74"/>
                  </a:cubicBezTo>
                  <a:cubicBezTo>
                    <a:pt x="307" y="74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539443" y="2180264"/>
              <a:ext cx="43852" cy="40772"/>
            </a:xfrm>
            <a:custGeom>
              <a:avLst/>
              <a:gdLst/>
              <a:ahLst/>
              <a:cxnLst/>
              <a:rect l="l" t="t" r="r" b="b"/>
              <a:pathLst>
                <a:path w="840" h="781" extrusionOk="0">
                  <a:moveTo>
                    <a:pt x="592" y="0"/>
                  </a:moveTo>
                  <a:cubicBezTo>
                    <a:pt x="519" y="0"/>
                    <a:pt x="433" y="36"/>
                    <a:pt x="380" y="36"/>
                  </a:cubicBezTo>
                  <a:cubicBezTo>
                    <a:pt x="307" y="36"/>
                    <a:pt x="227" y="109"/>
                    <a:pt x="154" y="109"/>
                  </a:cubicBezTo>
                  <a:cubicBezTo>
                    <a:pt x="74" y="189"/>
                    <a:pt x="74" y="262"/>
                    <a:pt x="74" y="262"/>
                  </a:cubicBezTo>
                  <a:cubicBezTo>
                    <a:pt x="1" y="415"/>
                    <a:pt x="1" y="568"/>
                    <a:pt x="154" y="721"/>
                  </a:cubicBezTo>
                  <a:cubicBezTo>
                    <a:pt x="190" y="761"/>
                    <a:pt x="267" y="781"/>
                    <a:pt x="353" y="781"/>
                  </a:cubicBezTo>
                  <a:cubicBezTo>
                    <a:pt x="440" y="781"/>
                    <a:pt x="536" y="761"/>
                    <a:pt x="613" y="721"/>
                  </a:cubicBezTo>
                  <a:cubicBezTo>
                    <a:pt x="686" y="648"/>
                    <a:pt x="766" y="495"/>
                    <a:pt x="839" y="342"/>
                  </a:cubicBezTo>
                  <a:cubicBezTo>
                    <a:pt x="839" y="262"/>
                    <a:pt x="766" y="109"/>
                    <a:pt x="686" y="36"/>
                  </a:cubicBezTo>
                  <a:cubicBezTo>
                    <a:pt x="662" y="9"/>
                    <a:pt x="629" y="0"/>
                    <a:pt x="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619369" y="2168361"/>
              <a:ext cx="43800" cy="37744"/>
            </a:xfrm>
            <a:custGeom>
              <a:avLst/>
              <a:gdLst/>
              <a:ahLst/>
              <a:cxnLst/>
              <a:rect l="l" t="t" r="r" b="b"/>
              <a:pathLst>
                <a:path w="839" h="723" extrusionOk="0">
                  <a:moveTo>
                    <a:pt x="327" y="1"/>
                  </a:moveTo>
                  <a:cubicBezTo>
                    <a:pt x="303" y="1"/>
                    <a:pt x="271" y="10"/>
                    <a:pt x="227" y="31"/>
                  </a:cubicBezTo>
                  <a:cubicBezTo>
                    <a:pt x="74" y="111"/>
                    <a:pt x="0" y="184"/>
                    <a:pt x="0" y="337"/>
                  </a:cubicBezTo>
                  <a:cubicBezTo>
                    <a:pt x="0" y="490"/>
                    <a:pt x="153" y="570"/>
                    <a:pt x="227" y="643"/>
                  </a:cubicBezTo>
                  <a:cubicBezTo>
                    <a:pt x="380" y="643"/>
                    <a:pt x="459" y="723"/>
                    <a:pt x="612" y="723"/>
                  </a:cubicBezTo>
                  <a:cubicBezTo>
                    <a:pt x="686" y="643"/>
                    <a:pt x="839" y="570"/>
                    <a:pt x="839" y="417"/>
                  </a:cubicBezTo>
                  <a:cubicBezTo>
                    <a:pt x="839" y="417"/>
                    <a:pt x="765" y="337"/>
                    <a:pt x="765" y="264"/>
                  </a:cubicBezTo>
                  <a:cubicBezTo>
                    <a:pt x="686" y="184"/>
                    <a:pt x="612" y="111"/>
                    <a:pt x="459" y="111"/>
                  </a:cubicBezTo>
                  <a:cubicBezTo>
                    <a:pt x="403" y="54"/>
                    <a:pt x="386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739179" y="2117044"/>
              <a:ext cx="27877" cy="26677"/>
            </a:xfrm>
            <a:custGeom>
              <a:avLst/>
              <a:gdLst/>
              <a:ahLst/>
              <a:cxnLst/>
              <a:rect l="l" t="t" r="r" b="b"/>
              <a:pathLst>
                <a:path w="534" h="511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249"/>
                    <a:pt x="1" y="328"/>
                  </a:cubicBezTo>
                  <a:cubicBezTo>
                    <a:pt x="55" y="441"/>
                    <a:pt x="152" y="510"/>
                    <a:pt x="260" y="510"/>
                  </a:cubicBezTo>
                  <a:cubicBezTo>
                    <a:pt x="299" y="510"/>
                    <a:pt x="340" y="501"/>
                    <a:pt x="380" y="481"/>
                  </a:cubicBezTo>
                  <a:cubicBezTo>
                    <a:pt x="460" y="481"/>
                    <a:pt x="460" y="402"/>
                    <a:pt x="533" y="402"/>
                  </a:cubicBezTo>
                  <a:lnTo>
                    <a:pt x="533" y="249"/>
                  </a:lnTo>
                  <a:cubicBezTo>
                    <a:pt x="533" y="125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691255" y="2162984"/>
              <a:ext cx="32002" cy="23022"/>
            </a:xfrm>
            <a:custGeom>
              <a:avLst/>
              <a:gdLst/>
              <a:ahLst/>
              <a:cxnLst/>
              <a:rect l="l" t="t" r="r" b="b"/>
              <a:pathLst>
                <a:path w="613" h="441" extrusionOk="0">
                  <a:moveTo>
                    <a:pt x="373" y="1"/>
                  </a:moveTo>
                  <a:cubicBezTo>
                    <a:pt x="325" y="1"/>
                    <a:pt x="267" y="21"/>
                    <a:pt x="227" y="61"/>
                  </a:cubicBezTo>
                  <a:cubicBezTo>
                    <a:pt x="154" y="61"/>
                    <a:pt x="154" y="134"/>
                    <a:pt x="74" y="214"/>
                  </a:cubicBezTo>
                  <a:cubicBezTo>
                    <a:pt x="1" y="214"/>
                    <a:pt x="1" y="287"/>
                    <a:pt x="1" y="367"/>
                  </a:cubicBezTo>
                  <a:cubicBezTo>
                    <a:pt x="74" y="440"/>
                    <a:pt x="74" y="440"/>
                    <a:pt x="154" y="440"/>
                  </a:cubicBezTo>
                  <a:cubicBezTo>
                    <a:pt x="227" y="440"/>
                    <a:pt x="380" y="440"/>
                    <a:pt x="460" y="367"/>
                  </a:cubicBezTo>
                  <a:cubicBezTo>
                    <a:pt x="533" y="287"/>
                    <a:pt x="613" y="134"/>
                    <a:pt x="460" y="61"/>
                  </a:cubicBezTo>
                  <a:cubicBezTo>
                    <a:pt x="460" y="21"/>
                    <a:pt x="421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459569" y="1891361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190" y="0"/>
                  </a:moveTo>
                  <a:cubicBezTo>
                    <a:pt x="152" y="0"/>
                    <a:pt x="113" y="20"/>
                    <a:pt x="74" y="60"/>
                  </a:cubicBezTo>
                  <a:lnTo>
                    <a:pt x="0" y="60"/>
                  </a:lnTo>
                  <a:cubicBezTo>
                    <a:pt x="0" y="133"/>
                    <a:pt x="0" y="213"/>
                    <a:pt x="74" y="213"/>
                  </a:cubicBezTo>
                  <a:cubicBezTo>
                    <a:pt x="74" y="286"/>
                    <a:pt x="153" y="286"/>
                    <a:pt x="227" y="286"/>
                  </a:cubicBezTo>
                  <a:lnTo>
                    <a:pt x="380" y="286"/>
                  </a:lnTo>
                  <a:cubicBezTo>
                    <a:pt x="459" y="213"/>
                    <a:pt x="380" y="60"/>
                    <a:pt x="306" y="60"/>
                  </a:cubicBezTo>
                  <a:cubicBezTo>
                    <a:pt x="267" y="20"/>
                    <a:pt x="228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367532" y="1970191"/>
              <a:ext cx="20151" cy="20203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233" y="1"/>
                  </a:moveTo>
                  <a:cubicBezTo>
                    <a:pt x="153" y="1"/>
                    <a:pt x="80" y="80"/>
                    <a:pt x="80" y="154"/>
                  </a:cubicBezTo>
                  <a:cubicBezTo>
                    <a:pt x="0" y="233"/>
                    <a:pt x="80" y="307"/>
                    <a:pt x="153" y="387"/>
                  </a:cubicBezTo>
                  <a:cubicBezTo>
                    <a:pt x="233" y="387"/>
                    <a:pt x="306" y="387"/>
                    <a:pt x="386" y="307"/>
                  </a:cubicBezTo>
                  <a:cubicBezTo>
                    <a:pt x="386" y="233"/>
                    <a:pt x="306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651318" y="1878467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74"/>
                    <a:pt x="0" y="154"/>
                  </a:cubicBezTo>
                  <a:cubicBezTo>
                    <a:pt x="0" y="227"/>
                    <a:pt x="74" y="307"/>
                    <a:pt x="153" y="307"/>
                  </a:cubicBezTo>
                  <a:cubicBezTo>
                    <a:pt x="227" y="307"/>
                    <a:pt x="306" y="307"/>
                    <a:pt x="380" y="227"/>
                  </a:cubicBezTo>
                  <a:cubicBezTo>
                    <a:pt x="380" y="15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767004" y="2014304"/>
              <a:ext cx="24014" cy="19890"/>
            </a:xfrm>
            <a:custGeom>
              <a:avLst/>
              <a:gdLst/>
              <a:ahLst/>
              <a:cxnLst/>
              <a:rect l="l" t="t" r="r" b="b"/>
              <a:pathLst>
                <a:path w="460" h="381" extrusionOk="0">
                  <a:moveTo>
                    <a:pt x="233" y="1"/>
                  </a:moveTo>
                  <a:cubicBezTo>
                    <a:pt x="233" y="74"/>
                    <a:pt x="154" y="74"/>
                    <a:pt x="80" y="154"/>
                  </a:cubicBezTo>
                  <a:cubicBezTo>
                    <a:pt x="80" y="227"/>
                    <a:pt x="0" y="307"/>
                    <a:pt x="80" y="380"/>
                  </a:cubicBezTo>
                  <a:cubicBezTo>
                    <a:pt x="154" y="380"/>
                    <a:pt x="307" y="380"/>
                    <a:pt x="386" y="307"/>
                  </a:cubicBezTo>
                  <a:cubicBezTo>
                    <a:pt x="460" y="15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643331" y="1754480"/>
              <a:ext cx="27825" cy="60140"/>
            </a:xfrm>
            <a:custGeom>
              <a:avLst/>
              <a:gdLst/>
              <a:ahLst/>
              <a:cxnLst/>
              <a:rect l="l" t="t" r="r" b="b"/>
              <a:pathLst>
                <a:path w="533" h="1152" extrusionOk="0">
                  <a:moveTo>
                    <a:pt x="533" y="1"/>
                  </a:moveTo>
                  <a:cubicBezTo>
                    <a:pt x="459" y="1"/>
                    <a:pt x="380" y="1"/>
                    <a:pt x="380" y="80"/>
                  </a:cubicBezTo>
                  <a:cubicBezTo>
                    <a:pt x="227" y="386"/>
                    <a:pt x="74" y="692"/>
                    <a:pt x="0" y="998"/>
                  </a:cubicBezTo>
                  <a:cubicBezTo>
                    <a:pt x="0" y="1072"/>
                    <a:pt x="0" y="1152"/>
                    <a:pt x="74" y="1152"/>
                  </a:cubicBezTo>
                  <a:cubicBezTo>
                    <a:pt x="153" y="1152"/>
                    <a:pt x="153" y="1072"/>
                    <a:pt x="153" y="1072"/>
                  </a:cubicBezTo>
                  <a:cubicBezTo>
                    <a:pt x="227" y="766"/>
                    <a:pt x="380" y="460"/>
                    <a:pt x="533" y="154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699242" y="1974367"/>
              <a:ext cx="19890" cy="27877"/>
            </a:xfrm>
            <a:custGeom>
              <a:avLst/>
              <a:gdLst/>
              <a:ahLst/>
              <a:cxnLst/>
              <a:rect l="l" t="t" r="r" b="b"/>
              <a:pathLst>
                <a:path w="381" h="534" extrusionOk="0">
                  <a:moveTo>
                    <a:pt x="74" y="0"/>
                  </a:moveTo>
                  <a:cubicBezTo>
                    <a:pt x="1" y="74"/>
                    <a:pt x="1" y="74"/>
                    <a:pt x="1" y="153"/>
                  </a:cubicBezTo>
                  <a:lnTo>
                    <a:pt x="227" y="533"/>
                  </a:lnTo>
                  <a:lnTo>
                    <a:pt x="307" y="533"/>
                  </a:lnTo>
                  <a:cubicBezTo>
                    <a:pt x="380" y="533"/>
                    <a:pt x="380" y="460"/>
                    <a:pt x="380" y="380"/>
                  </a:cubicBezTo>
                  <a:lnTo>
                    <a:pt x="227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623179" y="2098041"/>
              <a:ext cx="16027" cy="55964"/>
            </a:xfrm>
            <a:custGeom>
              <a:avLst/>
              <a:gdLst/>
              <a:ahLst/>
              <a:cxnLst/>
              <a:rect l="l" t="t" r="r" b="b"/>
              <a:pathLst>
                <a:path w="307" h="1072" extrusionOk="0">
                  <a:moveTo>
                    <a:pt x="80" y="1"/>
                  </a:moveTo>
                  <a:cubicBezTo>
                    <a:pt x="1" y="1"/>
                    <a:pt x="1" y="1"/>
                    <a:pt x="1" y="80"/>
                  </a:cubicBezTo>
                  <a:lnTo>
                    <a:pt x="80" y="998"/>
                  </a:lnTo>
                  <a:cubicBezTo>
                    <a:pt x="80" y="1072"/>
                    <a:pt x="154" y="1072"/>
                    <a:pt x="233" y="1072"/>
                  </a:cubicBezTo>
                  <a:cubicBezTo>
                    <a:pt x="307" y="1072"/>
                    <a:pt x="307" y="998"/>
                    <a:pt x="307" y="998"/>
                  </a:cubicBezTo>
                  <a:lnTo>
                    <a:pt x="154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503317" y="2074079"/>
              <a:ext cx="16079" cy="39989"/>
            </a:xfrm>
            <a:custGeom>
              <a:avLst/>
              <a:gdLst/>
              <a:ahLst/>
              <a:cxnLst/>
              <a:rect l="l" t="t" r="r" b="b"/>
              <a:pathLst>
                <a:path w="308" h="766" extrusionOk="0">
                  <a:moveTo>
                    <a:pt x="234" y="0"/>
                  </a:moveTo>
                  <a:cubicBezTo>
                    <a:pt x="234" y="0"/>
                    <a:pt x="154" y="0"/>
                    <a:pt x="154" y="80"/>
                  </a:cubicBezTo>
                  <a:lnTo>
                    <a:pt x="1" y="613"/>
                  </a:lnTo>
                  <a:cubicBezTo>
                    <a:pt x="1" y="692"/>
                    <a:pt x="1" y="766"/>
                    <a:pt x="81" y="766"/>
                  </a:cubicBezTo>
                  <a:cubicBezTo>
                    <a:pt x="154" y="766"/>
                    <a:pt x="154" y="766"/>
                    <a:pt x="154" y="692"/>
                  </a:cubicBezTo>
                  <a:lnTo>
                    <a:pt x="307" y="153"/>
                  </a:lnTo>
                  <a:cubicBezTo>
                    <a:pt x="307" y="8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347694" y="1990342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686" y="1"/>
                  </a:moveTo>
                  <a:cubicBezTo>
                    <a:pt x="380" y="154"/>
                    <a:pt x="154" y="380"/>
                    <a:pt x="1" y="613"/>
                  </a:cubicBezTo>
                  <a:cubicBezTo>
                    <a:pt x="1" y="686"/>
                    <a:pt x="1" y="766"/>
                    <a:pt x="74" y="766"/>
                  </a:cubicBezTo>
                  <a:cubicBezTo>
                    <a:pt x="154" y="766"/>
                    <a:pt x="154" y="766"/>
                    <a:pt x="154" y="686"/>
                  </a:cubicBezTo>
                  <a:cubicBezTo>
                    <a:pt x="307" y="533"/>
                    <a:pt x="533" y="307"/>
                    <a:pt x="766" y="227"/>
                  </a:cubicBezTo>
                  <a:cubicBezTo>
                    <a:pt x="766" y="154"/>
                    <a:pt x="839" y="74"/>
                    <a:pt x="766" y="74"/>
                  </a:cubicBezTo>
                  <a:cubicBezTo>
                    <a:pt x="766" y="1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451582" y="1724827"/>
              <a:ext cx="35813" cy="57843"/>
            </a:xfrm>
            <a:custGeom>
              <a:avLst/>
              <a:gdLst/>
              <a:ahLst/>
              <a:cxnLst/>
              <a:rect l="l" t="t" r="r" b="b"/>
              <a:pathLst>
                <a:path w="686" h="1108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74" y="189"/>
                  </a:cubicBezTo>
                  <a:cubicBezTo>
                    <a:pt x="227" y="416"/>
                    <a:pt x="380" y="722"/>
                    <a:pt x="459" y="1107"/>
                  </a:cubicBezTo>
                  <a:lnTo>
                    <a:pt x="612" y="1107"/>
                  </a:lnTo>
                  <a:cubicBezTo>
                    <a:pt x="612" y="1107"/>
                    <a:pt x="686" y="1107"/>
                    <a:pt x="612" y="1028"/>
                  </a:cubicBezTo>
                  <a:cubicBezTo>
                    <a:pt x="533" y="648"/>
                    <a:pt x="380" y="342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311568" y="1792746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158" y="0"/>
                  </a:moveTo>
                  <a:cubicBezTo>
                    <a:pt x="113" y="0"/>
                    <a:pt x="80" y="33"/>
                    <a:pt x="80" y="33"/>
                  </a:cubicBezTo>
                  <a:cubicBezTo>
                    <a:pt x="1" y="112"/>
                    <a:pt x="80" y="186"/>
                    <a:pt x="80" y="186"/>
                  </a:cubicBezTo>
                  <a:cubicBezTo>
                    <a:pt x="233" y="265"/>
                    <a:pt x="386" y="419"/>
                    <a:pt x="540" y="572"/>
                  </a:cubicBezTo>
                  <a:cubicBezTo>
                    <a:pt x="540" y="572"/>
                    <a:pt x="540" y="645"/>
                    <a:pt x="613" y="645"/>
                  </a:cubicBezTo>
                  <a:lnTo>
                    <a:pt x="613" y="572"/>
                  </a:lnTo>
                  <a:cubicBezTo>
                    <a:pt x="693" y="572"/>
                    <a:pt x="693" y="492"/>
                    <a:pt x="693" y="492"/>
                  </a:cubicBezTo>
                  <a:cubicBezTo>
                    <a:pt x="540" y="265"/>
                    <a:pt x="386" y="112"/>
                    <a:pt x="233" y="33"/>
                  </a:cubicBezTo>
                  <a:cubicBezTo>
                    <a:pt x="207" y="8"/>
                    <a:pt x="181" y="0"/>
                    <a:pt x="158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359544" y="2150141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233" y="0"/>
                  </a:moveTo>
                  <a:cubicBezTo>
                    <a:pt x="80" y="153"/>
                    <a:pt x="0" y="307"/>
                    <a:pt x="0" y="460"/>
                  </a:cubicBezTo>
                  <a:cubicBezTo>
                    <a:pt x="0" y="533"/>
                    <a:pt x="0" y="533"/>
                    <a:pt x="80" y="533"/>
                  </a:cubicBezTo>
                  <a:cubicBezTo>
                    <a:pt x="153" y="533"/>
                    <a:pt x="153" y="533"/>
                    <a:pt x="153" y="460"/>
                  </a:cubicBezTo>
                  <a:cubicBezTo>
                    <a:pt x="153" y="380"/>
                    <a:pt x="233" y="227"/>
                    <a:pt x="306" y="153"/>
                  </a:cubicBezTo>
                  <a:cubicBezTo>
                    <a:pt x="386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411593" y="2201929"/>
              <a:ext cx="27877" cy="36126"/>
            </a:xfrm>
            <a:custGeom>
              <a:avLst/>
              <a:gdLst/>
              <a:ahLst/>
              <a:cxnLst/>
              <a:rect l="l" t="t" r="r" b="b"/>
              <a:pathLst>
                <a:path w="534" h="692" extrusionOk="0">
                  <a:moveTo>
                    <a:pt x="307" y="0"/>
                  </a:moveTo>
                  <a:cubicBezTo>
                    <a:pt x="154" y="153"/>
                    <a:pt x="1" y="386"/>
                    <a:pt x="1" y="539"/>
                  </a:cubicBezTo>
                  <a:cubicBezTo>
                    <a:pt x="1" y="612"/>
                    <a:pt x="1" y="692"/>
                    <a:pt x="74" y="692"/>
                  </a:cubicBezTo>
                  <a:cubicBezTo>
                    <a:pt x="154" y="692"/>
                    <a:pt x="154" y="692"/>
                    <a:pt x="154" y="612"/>
                  </a:cubicBezTo>
                  <a:cubicBezTo>
                    <a:pt x="227" y="459"/>
                    <a:pt x="307" y="306"/>
                    <a:pt x="460" y="153"/>
                  </a:cubicBezTo>
                  <a:cubicBezTo>
                    <a:pt x="534" y="153"/>
                    <a:pt x="534" y="80"/>
                    <a:pt x="460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539443" y="220991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307" y="845"/>
                  </a:lnTo>
                  <a:lnTo>
                    <a:pt x="380" y="918"/>
                  </a:lnTo>
                  <a:lnTo>
                    <a:pt x="460" y="918"/>
                  </a:lnTo>
                  <a:cubicBezTo>
                    <a:pt x="460" y="845"/>
                    <a:pt x="533" y="765"/>
                    <a:pt x="460" y="765"/>
                  </a:cubicBezTo>
                  <a:lnTo>
                    <a:pt x="227" y="80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743042" y="2110205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227"/>
                    <a:pt x="0" y="380"/>
                    <a:pt x="80" y="533"/>
                  </a:cubicBezTo>
                  <a:lnTo>
                    <a:pt x="153" y="612"/>
                  </a:lnTo>
                  <a:lnTo>
                    <a:pt x="233" y="612"/>
                  </a:lnTo>
                  <a:cubicBezTo>
                    <a:pt x="233" y="533"/>
                    <a:pt x="306" y="533"/>
                    <a:pt x="233" y="459"/>
                  </a:cubicBezTo>
                  <a:cubicBezTo>
                    <a:pt x="233" y="306"/>
                    <a:pt x="153" y="227"/>
                    <a:pt x="153" y="74"/>
                  </a:cubicBezTo>
                  <a:cubicBezTo>
                    <a:pt x="153" y="74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790966" y="1882330"/>
              <a:ext cx="39989" cy="24014"/>
            </a:xfrm>
            <a:custGeom>
              <a:avLst/>
              <a:gdLst/>
              <a:ahLst/>
              <a:cxnLst/>
              <a:rect l="l" t="t" r="r" b="b"/>
              <a:pathLst>
                <a:path w="766" h="460" extrusionOk="0">
                  <a:moveTo>
                    <a:pt x="613" y="0"/>
                  </a:moveTo>
                  <a:lnTo>
                    <a:pt x="80" y="306"/>
                  </a:lnTo>
                  <a:cubicBezTo>
                    <a:pt x="1" y="306"/>
                    <a:pt x="1" y="386"/>
                    <a:pt x="1" y="386"/>
                  </a:cubicBezTo>
                  <a:cubicBezTo>
                    <a:pt x="80" y="459"/>
                    <a:pt x="80" y="459"/>
                    <a:pt x="154" y="459"/>
                  </a:cubicBezTo>
                  <a:lnTo>
                    <a:pt x="692" y="233"/>
                  </a:lnTo>
                  <a:cubicBezTo>
                    <a:pt x="766" y="153"/>
                    <a:pt x="766" y="80"/>
                    <a:pt x="766" y="80"/>
                  </a:cubicBezTo>
                  <a:cubicBezTo>
                    <a:pt x="766" y="0"/>
                    <a:pt x="692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774992" y="179859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80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80" y="227"/>
                    <a:pt x="1" y="307"/>
                    <a:pt x="1" y="380"/>
                  </a:cubicBezTo>
                  <a:cubicBezTo>
                    <a:pt x="1" y="460"/>
                    <a:pt x="1" y="460"/>
                    <a:pt x="80" y="533"/>
                  </a:cubicBezTo>
                  <a:cubicBezTo>
                    <a:pt x="154" y="533"/>
                    <a:pt x="154" y="460"/>
                    <a:pt x="154" y="460"/>
                  </a:cubicBezTo>
                  <a:cubicBezTo>
                    <a:pt x="233" y="380"/>
                    <a:pt x="233" y="227"/>
                    <a:pt x="233" y="74"/>
                  </a:cubicBez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551293" y="1650644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80" y="80"/>
                    <a:pt x="80" y="153"/>
                  </a:cubicBezTo>
                  <a:lnTo>
                    <a:pt x="0" y="539"/>
                  </a:lnTo>
                  <a:lnTo>
                    <a:pt x="80" y="612"/>
                  </a:lnTo>
                  <a:lnTo>
                    <a:pt x="153" y="612"/>
                  </a:lnTo>
                  <a:cubicBezTo>
                    <a:pt x="153" y="612"/>
                    <a:pt x="233" y="612"/>
                    <a:pt x="233" y="539"/>
                  </a:cubicBezTo>
                  <a:lnTo>
                    <a:pt x="233" y="153"/>
                  </a:lnTo>
                  <a:cubicBezTo>
                    <a:pt x="233" y="80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535318" y="1886454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306" y="1"/>
                  </a:moveTo>
                  <a:cubicBezTo>
                    <a:pt x="233" y="1"/>
                    <a:pt x="233" y="1"/>
                    <a:pt x="153" y="74"/>
                  </a:cubicBezTo>
                  <a:lnTo>
                    <a:pt x="0" y="380"/>
                  </a:lnTo>
                  <a:cubicBezTo>
                    <a:pt x="0" y="460"/>
                    <a:pt x="80" y="534"/>
                    <a:pt x="80" y="534"/>
                  </a:cubicBezTo>
                  <a:lnTo>
                    <a:pt x="153" y="534"/>
                  </a:lnTo>
                  <a:cubicBezTo>
                    <a:pt x="153" y="534"/>
                    <a:pt x="233" y="534"/>
                    <a:pt x="233" y="460"/>
                  </a:cubicBezTo>
                  <a:lnTo>
                    <a:pt x="386" y="154"/>
                  </a:lnTo>
                  <a:cubicBezTo>
                    <a:pt x="386" y="74"/>
                    <a:pt x="386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575255" y="1958393"/>
              <a:ext cx="44165" cy="32002"/>
            </a:xfrm>
            <a:custGeom>
              <a:avLst/>
              <a:gdLst/>
              <a:ahLst/>
              <a:cxnLst/>
              <a:rect l="l" t="t" r="r" b="b"/>
              <a:pathLst>
                <a:path w="846" h="613" extrusionOk="0">
                  <a:moveTo>
                    <a:pt x="80" y="0"/>
                  </a:moveTo>
                  <a:cubicBezTo>
                    <a:pt x="0" y="74"/>
                    <a:pt x="80" y="153"/>
                    <a:pt x="80" y="153"/>
                  </a:cubicBezTo>
                  <a:cubicBezTo>
                    <a:pt x="306" y="306"/>
                    <a:pt x="539" y="459"/>
                    <a:pt x="692" y="613"/>
                  </a:cubicBezTo>
                  <a:lnTo>
                    <a:pt x="845" y="613"/>
                  </a:lnTo>
                  <a:lnTo>
                    <a:pt x="845" y="459"/>
                  </a:lnTo>
                  <a:cubicBezTo>
                    <a:pt x="613" y="306"/>
                    <a:pt x="459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443594" y="1948526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132" y="1"/>
                  </a:moveTo>
                  <a:cubicBezTo>
                    <a:pt x="118" y="1"/>
                    <a:pt x="100" y="10"/>
                    <a:pt x="74" y="36"/>
                  </a:cubicBezTo>
                  <a:cubicBezTo>
                    <a:pt x="0" y="36"/>
                    <a:pt x="0" y="110"/>
                    <a:pt x="0" y="110"/>
                  </a:cubicBezTo>
                  <a:lnTo>
                    <a:pt x="153" y="416"/>
                  </a:lnTo>
                  <a:lnTo>
                    <a:pt x="306" y="416"/>
                  </a:lnTo>
                  <a:cubicBezTo>
                    <a:pt x="380" y="416"/>
                    <a:pt x="380" y="342"/>
                    <a:pt x="306" y="342"/>
                  </a:cubicBezTo>
                  <a:lnTo>
                    <a:pt x="227" y="36"/>
                  </a:ln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359544" y="1666619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0" y="0"/>
                    <a:pt x="0" y="80"/>
                  </a:cubicBezTo>
                  <a:lnTo>
                    <a:pt x="0" y="539"/>
                  </a:lnTo>
                  <a:cubicBezTo>
                    <a:pt x="0" y="612"/>
                    <a:pt x="80" y="612"/>
                    <a:pt x="153" y="612"/>
                  </a:cubicBezTo>
                  <a:cubicBezTo>
                    <a:pt x="153" y="612"/>
                    <a:pt x="233" y="612"/>
                    <a:pt x="233" y="539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623179" y="2217904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459"/>
                  </a:lnTo>
                  <a:lnTo>
                    <a:pt x="307" y="539"/>
                  </a:lnTo>
                  <a:lnTo>
                    <a:pt x="386" y="539"/>
                  </a:lnTo>
                  <a:cubicBezTo>
                    <a:pt x="386" y="459"/>
                    <a:pt x="460" y="386"/>
                    <a:pt x="386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423443" y="2066091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154" y="80"/>
                    <a:pt x="0" y="233"/>
                    <a:pt x="0" y="386"/>
                  </a:cubicBezTo>
                  <a:cubicBezTo>
                    <a:pt x="0" y="460"/>
                    <a:pt x="80" y="539"/>
                    <a:pt x="80" y="539"/>
                  </a:cubicBezTo>
                  <a:cubicBezTo>
                    <a:pt x="154" y="539"/>
                    <a:pt x="233" y="460"/>
                    <a:pt x="233" y="460"/>
                  </a:cubicBezTo>
                  <a:cubicBezTo>
                    <a:pt x="233" y="386"/>
                    <a:pt x="307" y="233"/>
                    <a:pt x="386" y="233"/>
                  </a:cubicBezTo>
                  <a:cubicBezTo>
                    <a:pt x="460" y="233"/>
                    <a:pt x="460" y="153"/>
                    <a:pt x="460" y="80"/>
                  </a:cubicBezTo>
                  <a:cubicBezTo>
                    <a:pt x="386" y="80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417060" y="907558"/>
              <a:ext cx="1961707" cy="1470197"/>
            </a:xfrm>
            <a:custGeom>
              <a:avLst/>
              <a:gdLst/>
              <a:ahLst/>
              <a:cxnLst/>
              <a:rect l="l" t="t" r="r" b="b"/>
              <a:pathLst>
                <a:path w="37577" h="28162" extrusionOk="0">
                  <a:moveTo>
                    <a:pt x="1" y="1"/>
                  </a:moveTo>
                  <a:lnTo>
                    <a:pt x="1" y="28161"/>
                  </a:lnTo>
                  <a:lnTo>
                    <a:pt x="37576" y="28161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5417060" y="907558"/>
              <a:ext cx="1961707" cy="231790"/>
            </a:xfrm>
            <a:custGeom>
              <a:avLst/>
              <a:gdLst/>
              <a:ahLst/>
              <a:cxnLst/>
              <a:rect l="l" t="t" r="r" b="b"/>
              <a:pathLst>
                <a:path w="37577" h="4440" extrusionOk="0">
                  <a:moveTo>
                    <a:pt x="1" y="1"/>
                  </a:moveTo>
                  <a:lnTo>
                    <a:pt x="1" y="4439"/>
                  </a:lnTo>
                  <a:lnTo>
                    <a:pt x="37576" y="4439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545699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557686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5696722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5816533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5936396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056258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176069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6295931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6415794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6535657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665546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677533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6899317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7019179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7139042" y="1039585"/>
              <a:ext cx="83737" cy="67762"/>
            </a:xfrm>
            <a:custGeom>
              <a:avLst/>
              <a:gdLst/>
              <a:ahLst/>
              <a:cxnLst/>
              <a:rect l="l" t="t" r="r" b="b"/>
              <a:pathLst>
                <a:path w="160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7258853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5552898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836684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5" y="11020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6120157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5552898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5836684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5" y="3215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6120157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643975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6723543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6" y="11020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700701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643975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6723543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6" y="3215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700701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5201349" y="528237"/>
              <a:ext cx="2425079" cy="479399"/>
            </a:xfrm>
            <a:custGeom>
              <a:avLst/>
              <a:gdLst/>
              <a:ahLst/>
              <a:cxnLst/>
              <a:rect l="l" t="t" r="r" b="b"/>
              <a:pathLst>
                <a:path w="46453" h="9183" extrusionOk="0">
                  <a:moveTo>
                    <a:pt x="4592" y="0"/>
                  </a:moveTo>
                  <a:lnTo>
                    <a:pt x="0" y="9183"/>
                  </a:lnTo>
                  <a:lnTo>
                    <a:pt x="46453" y="9183"/>
                  </a:lnTo>
                  <a:lnTo>
                    <a:pt x="417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5273235" y="528237"/>
              <a:ext cx="251889" cy="491249"/>
            </a:xfrm>
            <a:custGeom>
              <a:avLst/>
              <a:gdLst/>
              <a:ahLst/>
              <a:cxnLst/>
              <a:rect l="l" t="t" r="r" b="b"/>
              <a:pathLst>
                <a:path w="4825" h="9410" extrusionOk="0">
                  <a:moveTo>
                    <a:pt x="459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5381248" y="528237"/>
              <a:ext cx="227614" cy="491249"/>
            </a:xfrm>
            <a:custGeom>
              <a:avLst/>
              <a:gdLst/>
              <a:ahLst/>
              <a:cxnLst/>
              <a:rect l="l" t="t" r="r" b="b"/>
              <a:pathLst>
                <a:path w="4360" h="9410" extrusionOk="0">
                  <a:moveTo>
                    <a:pt x="4133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5488946" y="528237"/>
              <a:ext cx="207828" cy="491249"/>
            </a:xfrm>
            <a:custGeom>
              <a:avLst/>
              <a:gdLst/>
              <a:ahLst/>
              <a:cxnLst/>
              <a:rect l="l" t="t" r="r" b="b"/>
              <a:pathLst>
                <a:path w="3981" h="9410" extrusionOk="0">
                  <a:moveTo>
                    <a:pt x="3674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5597011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3288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5704710" y="528237"/>
              <a:ext cx="163976" cy="491249"/>
            </a:xfrm>
            <a:custGeom>
              <a:avLst/>
              <a:gdLst/>
              <a:ahLst/>
              <a:cxnLst/>
              <a:rect l="l" t="t" r="r" b="b"/>
              <a:pathLst>
                <a:path w="3141" h="9410" extrusionOk="0">
                  <a:moveTo>
                    <a:pt x="2835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5812722" y="528237"/>
              <a:ext cx="139701" cy="491249"/>
            </a:xfrm>
            <a:custGeom>
              <a:avLst/>
              <a:gdLst/>
              <a:ahLst/>
              <a:cxnLst/>
              <a:rect l="l" t="t" r="r" b="b"/>
              <a:pathLst>
                <a:path w="2676" h="9410" extrusionOk="0">
                  <a:moveTo>
                    <a:pt x="2449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5920421" y="528237"/>
              <a:ext cx="116052" cy="491249"/>
            </a:xfrm>
            <a:custGeom>
              <a:avLst/>
              <a:gdLst/>
              <a:ahLst/>
              <a:cxnLst/>
              <a:rect l="l" t="t" r="r" b="b"/>
              <a:pathLst>
                <a:path w="2223" h="9410" extrusionOk="0">
                  <a:moveTo>
                    <a:pt x="1990" y="0"/>
                  </a:moveTo>
                  <a:lnTo>
                    <a:pt x="0" y="9409"/>
                  </a:lnTo>
                  <a:lnTo>
                    <a:pt x="307" y="9409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6028433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531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6136132" y="528237"/>
              <a:ext cx="71991" cy="491249"/>
            </a:xfrm>
            <a:custGeom>
              <a:avLst/>
              <a:gdLst/>
              <a:ahLst/>
              <a:cxnLst/>
              <a:rect l="l" t="t" r="r" b="b"/>
              <a:pathLst>
                <a:path w="1379" h="9410" extrusionOk="0">
                  <a:moveTo>
                    <a:pt x="115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6244144" y="528237"/>
              <a:ext cx="51840" cy="491249"/>
            </a:xfrm>
            <a:custGeom>
              <a:avLst/>
              <a:gdLst/>
              <a:ahLst/>
              <a:cxnLst/>
              <a:rect l="l" t="t" r="r" b="b"/>
              <a:pathLst>
                <a:path w="993" h="9410" extrusionOk="0">
                  <a:moveTo>
                    <a:pt x="687" y="0"/>
                  </a:moveTo>
                  <a:lnTo>
                    <a:pt x="1" y="9409"/>
                  </a:lnTo>
                  <a:lnTo>
                    <a:pt x="380" y="9409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6351843" y="528237"/>
              <a:ext cx="28191" cy="491249"/>
            </a:xfrm>
            <a:custGeom>
              <a:avLst/>
              <a:gdLst/>
              <a:ahLst/>
              <a:cxnLst/>
              <a:rect l="l" t="t" r="r" b="b"/>
              <a:pathLst>
                <a:path w="540" h="9410" extrusionOk="0">
                  <a:moveTo>
                    <a:pt x="307" y="0"/>
                  </a:moveTo>
                  <a:lnTo>
                    <a:pt x="1" y="9409"/>
                  </a:lnTo>
                  <a:lnTo>
                    <a:pt x="387" y="940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6451920" y="528237"/>
              <a:ext cx="27825" cy="491249"/>
            </a:xfrm>
            <a:custGeom>
              <a:avLst/>
              <a:gdLst/>
              <a:ahLst/>
              <a:cxnLst/>
              <a:rect l="l" t="t" r="r" b="b"/>
              <a:pathLst>
                <a:path w="533" h="9410" extrusionOk="0">
                  <a:moveTo>
                    <a:pt x="0" y="0"/>
                  </a:moveTo>
                  <a:lnTo>
                    <a:pt x="153" y="9409"/>
                  </a:lnTo>
                  <a:lnTo>
                    <a:pt x="533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6539781" y="528237"/>
              <a:ext cx="47976" cy="491249"/>
            </a:xfrm>
            <a:custGeom>
              <a:avLst/>
              <a:gdLst/>
              <a:ahLst/>
              <a:cxnLst/>
              <a:rect l="l" t="t" r="r" b="b"/>
              <a:pathLst>
                <a:path w="919" h="9410" extrusionOk="0">
                  <a:moveTo>
                    <a:pt x="1" y="0"/>
                  </a:moveTo>
                  <a:lnTo>
                    <a:pt x="613" y="9409"/>
                  </a:lnTo>
                  <a:lnTo>
                    <a:pt x="919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6623518" y="528237"/>
              <a:ext cx="71938" cy="491249"/>
            </a:xfrm>
            <a:custGeom>
              <a:avLst/>
              <a:gdLst/>
              <a:ahLst/>
              <a:cxnLst/>
              <a:rect l="l" t="t" r="r" b="b"/>
              <a:pathLst>
                <a:path w="1378" h="9410" extrusionOk="0">
                  <a:moveTo>
                    <a:pt x="1" y="0"/>
                  </a:moveTo>
                  <a:lnTo>
                    <a:pt x="1072" y="9409"/>
                  </a:lnTo>
                  <a:lnTo>
                    <a:pt x="1378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6707568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" y="0"/>
                  </a:moveTo>
                  <a:lnTo>
                    <a:pt x="1531" y="9409"/>
                  </a:lnTo>
                  <a:lnTo>
                    <a:pt x="1837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6795481" y="528237"/>
              <a:ext cx="115738" cy="491249"/>
            </a:xfrm>
            <a:custGeom>
              <a:avLst/>
              <a:gdLst/>
              <a:ahLst/>
              <a:cxnLst/>
              <a:rect l="l" t="t" r="r" b="b"/>
              <a:pathLst>
                <a:path w="2217" h="9410" extrusionOk="0">
                  <a:moveTo>
                    <a:pt x="0" y="0"/>
                  </a:moveTo>
                  <a:lnTo>
                    <a:pt x="1910" y="9409"/>
                  </a:lnTo>
                  <a:lnTo>
                    <a:pt x="2216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6879218" y="528237"/>
              <a:ext cx="140014" cy="491249"/>
            </a:xfrm>
            <a:custGeom>
              <a:avLst/>
              <a:gdLst/>
              <a:ahLst/>
              <a:cxnLst/>
              <a:rect l="l" t="t" r="r" b="b"/>
              <a:pathLst>
                <a:path w="2682" h="9410" extrusionOk="0">
                  <a:moveTo>
                    <a:pt x="0" y="0"/>
                  </a:moveTo>
                  <a:lnTo>
                    <a:pt x="2375" y="9409"/>
                  </a:lnTo>
                  <a:lnTo>
                    <a:pt x="268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6967079" y="528237"/>
              <a:ext cx="159852" cy="491249"/>
            </a:xfrm>
            <a:custGeom>
              <a:avLst/>
              <a:gdLst/>
              <a:ahLst/>
              <a:cxnLst/>
              <a:rect l="l" t="t" r="r" b="b"/>
              <a:pathLst>
                <a:path w="3062" h="9410" extrusionOk="0">
                  <a:moveTo>
                    <a:pt x="1" y="0"/>
                  </a:moveTo>
                  <a:lnTo>
                    <a:pt x="2755" y="9409"/>
                  </a:lnTo>
                  <a:lnTo>
                    <a:pt x="306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051129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1" y="0"/>
                  </a:moveTo>
                  <a:lnTo>
                    <a:pt x="3215" y="9409"/>
                  </a:lnTo>
                  <a:lnTo>
                    <a:pt x="3521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7134866" y="528237"/>
              <a:ext cx="207776" cy="491249"/>
            </a:xfrm>
            <a:custGeom>
              <a:avLst/>
              <a:gdLst/>
              <a:ahLst/>
              <a:cxnLst/>
              <a:rect l="l" t="t" r="r" b="b"/>
              <a:pathLst>
                <a:path w="3980" h="9410" extrusionOk="0">
                  <a:moveTo>
                    <a:pt x="1" y="0"/>
                  </a:moveTo>
                  <a:lnTo>
                    <a:pt x="3674" y="9409"/>
                  </a:lnTo>
                  <a:lnTo>
                    <a:pt x="3980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7222779" y="528237"/>
              <a:ext cx="227875" cy="491249"/>
            </a:xfrm>
            <a:custGeom>
              <a:avLst/>
              <a:gdLst/>
              <a:ahLst/>
              <a:cxnLst/>
              <a:rect l="l" t="t" r="r" b="b"/>
              <a:pathLst>
                <a:path w="4365" h="9410" extrusionOk="0">
                  <a:moveTo>
                    <a:pt x="0" y="0"/>
                  </a:moveTo>
                  <a:lnTo>
                    <a:pt x="4059" y="9409"/>
                  </a:lnTo>
                  <a:lnTo>
                    <a:pt x="4365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7306829" y="528237"/>
              <a:ext cx="251524" cy="491249"/>
            </a:xfrm>
            <a:custGeom>
              <a:avLst/>
              <a:gdLst/>
              <a:ahLst/>
              <a:cxnLst/>
              <a:rect l="l" t="t" r="r" b="b"/>
              <a:pathLst>
                <a:path w="4818" h="9410" extrusionOk="0">
                  <a:moveTo>
                    <a:pt x="0" y="0"/>
                  </a:moveTo>
                  <a:lnTo>
                    <a:pt x="4512" y="9409"/>
                  </a:lnTo>
                  <a:lnTo>
                    <a:pt x="4818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5293387" y="2501690"/>
              <a:ext cx="2500828" cy="1470145"/>
            </a:xfrm>
            <a:custGeom>
              <a:avLst/>
              <a:gdLst/>
              <a:ahLst/>
              <a:cxnLst/>
              <a:rect l="l" t="t" r="r" b="b"/>
              <a:pathLst>
                <a:path w="47904" h="28161" extrusionOk="0">
                  <a:moveTo>
                    <a:pt x="0" y="0"/>
                  </a:moveTo>
                  <a:lnTo>
                    <a:pt x="0" y="28161"/>
                  </a:lnTo>
                  <a:lnTo>
                    <a:pt x="47904" y="28161"/>
                  </a:lnTo>
                  <a:lnTo>
                    <a:pt x="47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5325336" y="3955808"/>
              <a:ext cx="2688453" cy="39989"/>
            </a:xfrm>
            <a:custGeom>
              <a:avLst/>
              <a:gdLst/>
              <a:ahLst/>
              <a:cxnLst/>
              <a:rect l="l" t="t" r="r" b="b"/>
              <a:pathLst>
                <a:path w="51498" h="766" extrusionOk="0">
                  <a:moveTo>
                    <a:pt x="1" y="1"/>
                  </a:moveTo>
                  <a:lnTo>
                    <a:pt x="1" y="766"/>
                  </a:lnTo>
                  <a:lnTo>
                    <a:pt x="51498" y="766"/>
                  </a:lnTo>
                  <a:lnTo>
                    <a:pt x="51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5437211" y="2837264"/>
              <a:ext cx="2280941" cy="1078660"/>
            </a:xfrm>
            <a:custGeom>
              <a:avLst/>
              <a:gdLst/>
              <a:ahLst/>
              <a:cxnLst/>
              <a:rect l="l" t="t" r="r" b="b"/>
              <a:pathLst>
                <a:path w="43692" h="20662" extrusionOk="0">
                  <a:moveTo>
                    <a:pt x="0" y="0"/>
                  </a:moveTo>
                  <a:lnTo>
                    <a:pt x="0" y="20662"/>
                  </a:lnTo>
                  <a:lnTo>
                    <a:pt x="43692" y="20662"/>
                  </a:lnTo>
                  <a:lnTo>
                    <a:pt x="43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7094929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7294665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7494402" y="2865037"/>
              <a:ext cx="172015" cy="175826"/>
            </a:xfrm>
            <a:custGeom>
              <a:avLst/>
              <a:gdLst/>
              <a:ahLst/>
              <a:cxnLst/>
              <a:rect l="l" t="t" r="r" b="b"/>
              <a:pathLst>
                <a:path w="3295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7094929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7294665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7494402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7094929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7294665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7494402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6471706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6675618" y="2865037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88" y="336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6875355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6471706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6675618" y="3064825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6875355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6471706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6675618" y="326868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6875355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5313172" y="2625364"/>
              <a:ext cx="2505057" cy="167839"/>
            </a:xfrm>
            <a:custGeom>
              <a:avLst/>
              <a:gdLst/>
              <a:ahLst/>
              <a:cxnLst/>
              <a:rect l="l" t="t" r="r" b="b"/>
              <a:pathLst>
                <a:path w="47985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7984" y="3215"/>
                  </a:lnTo>
                  <a:lnTo>
                    <a:pt x="47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5525072" y="2653502"/>
              <a:ext cx="363451" cy="767048"/>
            </a:xfrm>
            <a:custGeom>
              <a:avLst/>
              <a:gdLst/>
              <a:ahLst/>
              <a:cxnLst/>
              <a:rect l="l" t="t" r="r" b="b"/>
              <a:pathLst>
                <a:path w="6962" h="14693" extrusionOk="0">
                  <a:moveTo>
                    <a:pt x="1" y="0"/>
                  </a:moveTo>
                  <a:lnTo>
                    <a:pt x="1" y="14693"/>
                  </a:lnTo>
                  <a:lnTo>
                    <a:pt x="6961" y="14693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5525072" y="2653502"/>
              <a:ext cx="363451" cy="63951"/>
            </a:xfrm>
            <a:custGeom>
              <a:avLst/>
              <a:gdLst/>
              <a:ahLst/>
              <a:cxnLst/>
              <a:rect l="l" t="t" r="r" b="b"/>
              <a:pathLst>
                <a:path w="6962" h="1225" extrusionOk="0">
                  <a:moveTo>
                    <a:pt x="1" y="0"/>
                  </a:moveTo>
                  <a:lnTo>
                    <a:pt x="1" y="1225"/>
                  </a:lnTo>
                  <a:lnTo>
                    <a:pt x="6961" y="1225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5652922" y="2745226"/>
              <a:ext cx="115738" cy="111875"/>
            </a:xfrm>
            <a:custGeom>
              <a:avLst/>
              <a:gdLst/>
              <a:ahLst/>
              <a:cxnLst/>
              <a:rect l="l" t="t" r="r" b="b"/>
              <a:pathLst>
                <a:path w="2217" h="2143" extrusionOk="0">
                  <a:moveTo>
                    <a:pt x="1145" y="0"/>
                  </a:moveTo>
                  <a:cubicBezTo>
                    <a:pt x="533" y="0"/>
                    <a:pt x="0" y="459"/>
                    <a:pt x="0" y="1072"/>
                  </a:cubicBezTo>
                  <a:cubicBezTo>
                    <a:pt x="0" y="1684"/>
                    <a:pt x="533" y="2143"/>
                    <a:pt x="1145" y="2143"/>
                  </a:cubicBezTo>
                  <a:cubicBezTo>
                    <a:pt x="1757" y="2143"/>
                    <a:pt x="2217" y="1684"/>
                    <a:pt x="2217" y="1072"/>
                  </a:cubicBezTo>
                  <a:cubicBezTo>
                    <a:pt x="2217" y="459"/>
                    <a:pt x="1757" y="0"/>
                    <a:pt x="1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5640759" y="2885188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54" y="613"/>
                  </a:moveTo>
                  <a:cubicBezTo>
                    <a:pt x="154" y="919"/>
                    <a:pt x="80" y="1225"/>
                    <a:pt x="1" y="1378"/>
                  </a:cubicBezTo>
                  <a:lnTo>
                    <a:pt x="233" y="1452"/>
                  </a:lnTo>
                  <a:cubicBezTo>
                    <a:pt x="307" y="1225"/>
                    <a:pt x="386" y="919"/>
                    <a:pt x="386" y="686"/>
                  </a:cubicBezTo>
                  <a:lnTo>
                    <a:pt x="154" y="613"/>
                  </a:lnTo>
                  <a:close/>
                  <a:moveTo>
                    <a:pt x="2143" y="1298"/>
                  </a:moveTo>
                  <a:lnTo>
                    <a:pt x="2143" y="1605"/>
                  </a:lnTo>
                  <a:lnTo>
                    <a:pt x="1611" y="1605"/>
                  </a:lnTo>
                  <a:lnTo>
                    <a:pt x="1611" y="1298"/>
                  </a:lnTo>
                  <a:close/>
                  <a:moveTo>
                    <a:pt x="460" y="1"/>
                  </a:moveTo>
                  <a:lnTo>
                    <a:pt x="460" y="1072"/>
                  </a:lnTo>
                  <a:cubicBezTo>
                    <a:pt x="460" y="1531"/>
                    <a:pt x="386" y="2064"/>
                    <a:pt x="1" y="2523"/>
                  </a:cubicBezTo>
                  <a:cubicBezTo>
                    <a:pt x="80" y="2523"/>
                    <a:pt x="233" y="2676"/>
                    <a:pt x="233" y="2755"/>
                  </a:cubicBezTo>
                  <a:cubicBezTo>
                    <a:pt x="460" y="2523"/>
                    <a:pt x="613" y="2296"/>
                    <a:pt x="613" y="1990"/>
                  </a:cubicBezTo>
                  <a:cubicBezTo>
                    <a:pt x="766" y="2143"/>
                    <a:pt x="846" y="2296"/>
                    <a:pt x="846" y="2370"/>
                  </a:cubicBezTo>
                  <a:lnTo>
                    <a:pt x="1072" y="2143"/>
                  </a:lnTo>
                  <a:cubicBezTo>
                    <a:pt x="1072" y="2064"/>
                    <a:pt x="846" y="1758"/>
                    <a:pt x="693" y="1605"/>
                  </a:cubicBezTo>
                  <a:cubicBezTo>
                    <a:pt x="766" y="1452"/>
                    <a:pt x="766" y="1298"/>
                    <a:pt x="766" y="1145"/>
                  </a:cubicBezTo>
                  <a:lnTo>
                    <a:pt x="919" y="1225"/>
                  </a:lnTo>
                  <a:cubicBezTo>
                    <a:pt x="946" y="1173"/>
                    <a:pt x="973" y="1112"/>
                    <a:pt x="999" y="1047"/>
                  </a:cubicBezTo>
                  <a:lnTo>
                    <a:pt x="999" y="1047"/>
                  </a:lnTo>
                  <a:lnTo>
                    <a:pt x="999" y="1298"/>
                  </a:lnTo>
                  <a:lnTo>
                    <a:pt x="1305" y="1298"/>
                  </a:lnTo>
                  <a:lnTo>
                    <a:pt x="1305" y="1605"/>
                  </a:lnTo>
                  <a:lnTo>
                    <a:pt x="999" y="1605"/>
                  </a:lnTo>
                  <a:lnTo>
                    <a:pt x="999" y="1837"/>
                  </a:lnTo>
                  <a:lnTo>
                    <a:pt x="1378" y="1837"/>
                  </a:lnTo>
                  <a:cubicBezTo>
                    <a:pt x="1305" y="2217"/>
                    <a:pt x="1305" y="2370"/>
                    <a:pt x="846" y="2523"/>
                  </a:cubicBezTo>
                  <a:cubicBezTo>
                    <a:pt x="919" y="2523"/>
                    <a:pt x="999" y="2676"/>
                    <a:pt x="999" y="2755"/>
                  </a:cubicBezTo>
                  <a:cubicBezTo>
                    <a:pt x="1531" y="2602"/>
                    <a:pt x="1611" y="2296"/>
                    <a:pt x="1684" y="1911"/>
                  </a:cubicBezTo>
                  <a:cubicBezTo>
                    <a:pt x="1684" y="1911"/>
                    <a:pt x="1764" y="1911"/>
                    <a:pt x="1764" y="1837"/>
                  </a:cubicBezTo>
                  <a:lnTo>
                    <a:pt x="1917" y="1837"/>
                  </a:lnTo>
                  <a:lnTo>
                    <a:pt x="1917" y="2370"/>
                  </a:lnTo>
                  <a:cubicBezTo>
                    <a:pt x="1917" y="2602"/>
                    <a:pt x="1990" y="2676"/>
                    <a:pt x="2223" y="2676"/>
                  </a:cubicBezTo>
                  <a:lnTo>
                    <a:pt x="2450" y="2676"/>
                  </a:lnTo>
                  <a:cubicBezTo>
                    <a:pt x="2682" y="2676"/>
                    <a:pt x="2756" y="2602"/>
                    <a:pt x="2756" y="2296"/>
                  </a:cubicBezTo>
                  <a:cubicBezTo>
                    <a:pt x="2682" y="2217"/>
                    <a:pt x="2529" y="2217"/>
                    <a:pt x="2529" y="2143"/>
                  </a:cubicBezTo>
                  <a:cubicBezTo>
                    <a:pt x="2529" y="2370"/>
                    <a:pt x="2450" y="2449"/>
                    <a:pt x="2450" y="2449"/>
                  </a:cubicBezTo>
                  <a:lnTo>
                    <a:pt x="2297" y="2449"/>
                  </a:lnTo>
                  <a:cubicBezTo>
                    <a:pt x="2223" y="2449"/>
                    <a:pt x="2223" y="2449"/>
                    <a:pt x="2223" y="2370"/>
                  </a:cubicBezTo>
                  <a:lnTo>
                    <a:pt x="2223" y="1911"/>
                  </a:lnTo>
                  <a:cubicBezTo>
                    <a:pt x="2297" y="1911"/>
                    <a:pt x="2297" y="1911"/>
                    <a:pt x="2297" y="1837"/>
                  </a:cubicBezTo>
                  <a:lnTo>
                    <a:pt x="2756" y="1837"/>
                  </a:lnTo>
                  <a:lnTo>
                    <a:pt x="2756" y="1605"/>
                  </a:lnTo>
                  <a:lnTo>
                    <a:pt x="2450" y="1605"/>
                  </a:lnTo>
                  <a:lnTo>
                    <a:pt x="2450" y="1298"/>
                  </a:lnTo>
                  <a:lnTo>
                    <a:pt x="2756" y="1298"/>
                  </a:lnTo>
                  <a:lnTo>
                    <a:pt x="2756" y="992"/>
                  </a:lnTo>
                  <a:lnTo>
                    <a:pt x="2450" y="992"/>
                  </a:lnTo>
                  <a:lnTo>
                    <a:pt x="2450" y="766"/>
                  </a:lnTo>
                  <a:lnTo>
                    <a:pt x="2529" y="766"/>
                  </a:lnTo>
                  <a:lnTo>
                    <a:pt x="2143" y="686"/>
                  </a:lnTo>
                  <a:lnTo>
                    <a:pt x="2143" y="992"/>
                  </a:lnTo>
                  <a:lnTo>
                    <a:pt x="1611" y="992"/>
                  </a:lnTo>
                  <a:lnTo>
                    <a:pt x="1611" y="766"/>
                  </a:lnTo>
                  <a:lnTo>
                    <a:pt x="1684" y="766"/>
                  </a:lnTo>
                  <a:lnTo>
                    <a:pt x="1305" y="686"/>
                  </a:lnTo>
                  <a:lnTo>
                    <a:pt x="1305" y="992"/>
                  </a:lnTo>
                  <a:lnTo>
                    <a:pt x="1021" y="992"/>
                  </a:lnTo>
                  <a:cubicBezTo>
                    <a:pt x="1064" y="884"/>
                    <a:pt x="1107" y="773"/>
                    <a:pt x="1152" y="686"/>
                  </a:cubicBezTo>
                  <a:cubicBezTo>
                    <a:pt x="1152" y="686"/>
                    <a:pt x="1225" y="686"/>
                    <a:pt x="1225" y="613"/>
                  </a:cubicBezTo>
                  <a:lnTo>
                    <a:pt x="1684" y="613"/>
                  </a:lnTo>
                  <a:lnTo>
                    <a:pt x="1684" y="839"/>
                  </a:lnTo>
                  <a:lnTo>
                    <a:pt x="2070" y="839"/>
                  </a:lnTo>
                  <a:lnTo>
                    <a:pt x="2070" y="613"/>
                  </a:lnTo>
                  <a:lnTo>
                    <a:pt x="2603" y="613"/>
                  </a:lnTo>
                  <a:lnTo>
                    <a:pt x="2603" y="307"/>
                  </a:lnTo>
                  <a:lnTo>
                    <a:pt x="2070" y="307"/>
                  </a:lnTo>
                  <a:lnTo>
                    <a:pt x="2070" y="74"/>
                  </a:lnTo>
                  <a:lnTo>
                    <a:pt x="2143" y="74"/>
                  </a:lnTo>
                  <a:lnTo>
                    <a:pt x="1684" y="1"/>
                  </a:lnTo>
                  <a:lnTo>
                    <a:pt x="1684" y="307"/>
                  </a:lnTo>
                  <a:lnTo>
                    <a:pt x="1152" y="307"/>
                  </a:lnTo>
                  <a:lnTo>
                    <a:pt x="1152" y="594"/>
                  </a:lnTo>
                  <a:lnTo>
                    <a:pt x="1152" y="594"/>
                  </a:lnTo>
                  <a:lnTo>
                    <a:pt x="919" y="533"/>
                  </a:lnTo>
                  <a:cubicBezTo>
                    <a:pt x="846" y="686"/>
                    <a:pt x="846" y="839"/>
                    <a:pt x="766" y="1072"/>
                  </a:cubicBezTo>
                  <a:lnTo>
                    <a:pt x="766" y="74"/>
                  </a:lnTo>
                  <a:lnTo>
                    <a:pt x="846" y="74"/>
                  </a:lnTo>
                  <a:cubicBezTo>
                    <a:pt x="693" y="7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5648746" y="3068949"/>
              <a:ext cx="119915" cy="135890"/>
            </a:xfrm>
            <a:custGeom>
              <a:avLst/>
              <a:gdLst/>
              <a:ahLst/>
              <a:cxnLst/>
              <a:rect l="l" t="t" r="r" b="b"/>
              <a:pathLst>
                <a:path w="2297" h="2603" extrusionOk="0">
                  <a:moveTo>
                    <a:pt x="846" y="1"/>
                  </a:moveTo>
                  <a:lnTo>
                    <a:pt x="846" y="380"/>
                  </a:lnTo>
                  <a:cubicBezTo>
                    <a:pt x="766" y="460"/>
                    <a:pt x="693" y="460"/>
                    <a:pt x="613" y="460"/>
                  </a:cubicBezTo>
                  <a:cubicBezTo>
                    <a:pt x="460" y="460"/>
                    <a:pt x="307" y="460"/>
                    <a:pt x="154" y="380"/>
                  </a:cubicBezTo>
                  <a:lnTo>
                    <a:pt x="154" y="686"/>
                  </a:lnTo>
                  <a:cubicBezTo>
                    <a:pt x="307" y="766"/>
                    <a:pt x="460" y="766"/>
                    <a:pt x="613" y="766"/>
                  </a:cubicBezTo>
                  <a:cubicBezTo>
                    <a:pt x="693" y="766"/>
                    <a:pt x="846" y="686"/>
                    <a:pt x="919" y="686"/>
                  </a:cubicBezTo>
                  <a:cubicBezTo>
                    <a:pt x="999" y="839"/>
                    <a:pt x="999" y="919"/>
                    <a:pt x="999" y="992"/>
                  </a:cubicBezTo>
                  <a:lnTo>
                    <a:pt x="1" y="992"/>
                  </a:lnTo>
                  <a:lnTo>
                    <a:pt x="1" y="1299"/>
                  </a:lnTo>
                  <a:lnTo>
                    <a:pt x="1152" y="1299"/>
                  </a:lnTo>
                  <a:cubicBezTo>
                    <a:pt x="1152" y="1378"/>
                    <a:pt x="1225" y="1452"/>
                    <a:pt x="1305" y="1531"/>
                  </a:cubicBezTo>
                  <a:lnTo>
                    <a:pt x="999" y="1531"/>
                  </a:lnTo>
                  <a:lnTo>
                    <a:pt x="1072" y="1758"/>
                  </a:lnTo>
                  <a:lnTo>
                    <a:pt x="1305" y="1758"/>
                  </a:lnTo>
                  <a:cubicBezTo>
                    <a:pt x="1458" y="1758"/>
                    <a:pt x="1531" y="1837"/>
                    <a:pt x="1684" y="1911"/>
                  </a:cubicBezTo>
                  <a:lnTo>
                    <a:pt x="1917" y="1605"/>
                  </a:lnTo>
                  <a:cubicBezTo>
                    <a:pt x="1764" y="1531"/>
                    <a:pt x="1611" y="1378"/>
                    <a:pt x="1458" y="1225"/>
                  </a:cubicBezTo>
                  <a:cubicBezTo>
                    <a:pt x="1764" y="1225"/>
                    <a:pt x="2070" y="1145"/>
                    <a:pt x="2297" y="1072"/>
                  </a:cubicBezTo>
                  <a:lnTo>
                    <a:pt x="2223" y="766"/>
                  </a:lnTo>
                  <a:cubicBezTo>
                    <a:pt x="1990" y="839"/>
                    <a:pt x="1684" y="919"/>
                    <a:pt x="1378" y="992"/>
                  </a:cubicBezTo>
                  <a:cubicBezTo>
                    <a:pt x="1378" y="919"/>
                    <a:pt x="1305" y="766"/>
                    <a:pt x="1305" y="686"/>
                  </a:cubicBezTo>
                  <a:cubicBezTo>
                    <a:pt x="1531" y="686"/>
                    <a:pt x="1837" y="613"/>
                    <a:pt x="2070" y="533"/>
                  </a:cubicBezTo>
                  <a:lnTo>
                    <a:pt x="1990" y="227"/>
                  </a:lnTo>
                  <a:cubicBezTo>
                    <a:pt x="1764" y="307"/>
                    <a:pt x="1458" y="380"/>
                    <a:pt x="1225" y="380"/>
                  </a:cubicBezTo>
                  <a:lnTo>
                    <a:pt x="1225" y="74"/>
                  </a:lnTo>
                  <a:cubicBezTo>
                    <a:pt x="1225" y="74"/>
                    <a:pt x="1305" y="74"/>
                    <a:pt x="1305" y="1"/>
                  </a:cubicBezTo>
                  <a:close/>
                  <a:moveTo>
                    <a:pt x="540" y="1605"/>
                  </a:moveTo>
                  <a:cubicBezTo>
                    <a:pt x="387" y="1684"/>
                    <a:pt x="233" y="1911"/>
                    <a:pt x="233" y="2064"/>
                  </a:cubicBezTo>
                  <a:cubicBezTo>
                    <a:pt x="233" y="2370"/>
                    <a:pt x="613" y="2602"/>
                    <a:pt x="1072" y="2602"/>
                  </a:cubicBezTo>
                  <a:lnTo>
                    <a:pt x="1305" y="2602"/>
                  </a:lnTo>
                  <a:cubicBezTo>
                    <a:pt x="1531" y="2602"/>
                    <a:pt x="1684" y="2602"/>
                    <a:pt x="1764" y="2523"/>
                  </a:cubicBezTo>
                  <a:lnTo>
                    <a:pt x="1764" y="2217"/>
                  </a:lnTo>
                  <a:lnTo>
                    <a:pt x="1152" y="2217"/>
                  </a:lnTo>
                  <a:cubicBezTo>
                    <a:pt x="999" y="2217"/>
                    <a:pt x="613" y="2217"/>
                    <a:pt x="613" y="2064"/>
                  </a:cubicBezTo>
                  <a:cubicBezTo>
                    <a:pt x="613" y="1990"/>
                    <a:pt x="693" y="1911"/>
                    <a:pt x="846" y="1837"/>
                  </a:cubicBezTo>
                  <a:lnTo>
                    <a:pt x="540" y="1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5640759" y="3244724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990" y="460"/>
                  </a:moveTo>
                  <a:lnTo>
                    <a:pt x="1990" y="613"/>
                  </a:lnTo>
                  <a:lnTo>
                    <a:pt x="766" y="613"/>
                  </a:lnTo>
                  <a:lnTo>
                    <a:pt x="766" y="460"/>
                  </a:lnTo>
                  <a:close/>
                  <a:moveTo>
                    <a:pt x="1990" y="839"/>
                  </a:moveTo>
                  <a:lnTo>
                    <a:pt x="1990" y="992"/>
                  </a:lnTo>
                  <a:lnTo>
                    <a:pt x="766" y="992"/>
                  </a:lnTo>
                  <a:lnTo>
                    <a:pt x="766" y="839"/>
                  </a:lnTo>
                  <a:close/>
                  <a:moveTo>
                    <a:pt x="1917" y="1990"/>
                  </a:moveTo>
                  <a:lnTo>
                    <a:pt x="1684" y="2064"/>
                  </a:lnTo>
                  <a:cubicBezTo>
                    <a:pt x="1764" y="2217"/>
                    <a:pt x="1837" y="2370"/>
                    <a:pt x="1837" y="2449"/>
                  </a:cubicBezTo>
                  <a:lnTo>
                    <a:pt x="2070" y="2370"/>
                  </a:lnTo>
                  <a:cubicBezTo>
                    <a:pt x="2070" y="2217"/>
                    <a:pt x="1990" y="2064"/>
                    <a:pt x="1917" y="1990"/>
                  </a:cubicBezTo>
                  <a:close/>
                  <a:moveTo>
                    <a:pt x="1458" y="2064"/>
                  </a:moveTo>
                  <a:lnTo>
                    <a:pt x="1225" y="2143"/>
                  </a:lnTo>
                  <a:cubicBezTo>
                    <a:pt x="1305" y="2296"/>
                    <a:pt x="1305" y="2449"/>
                    <a:pt x="1378" y="2602"/>
                  </a:cubicBezTo>
                  <a:lnTo>
                    <a:pt x="1611" y="2523"/>
                  </a:lnTo>
                  <a:cubicBezTo>
                    <a:pt x="1611" y="2370"/>
                    <a:pt x="1531" y="2217"/>
                    <a:pt x="1458" y="2064"/>
                  </a:cubicBezTo>
                  <a:close/>
                  <a:moveTo>
                    <a:pt x="999" y="2064"/>
                  </a:moveTo>
                  <a:lnTo>
                    <a:pt x="766" y="2143"/>
                  </a:lnTo>
                  <a:cubicBezTo>
                    <a:pt x="766" y="2296"/>
                    <a:pt x="846" y="2523"/>
                    <a:pt x="766" y="2676"/>
                  </a:cubicBezTo>
                  <a:lnTo>
                    <a:pt x="1072" y="2602"/>
                  </a:lnTo>
                  <a:cubicBezTo>
                    <a:pt x="1072" y="2449"/>
                    <a:pt x="1072" y="2217"/>
                    <a:pt x="999" y="2064"/>
                  </a:cubicBezTo>
                  <a:close/>
                  <a:moveTo>
                    <a:pt x="307" y="1990"/>
                  </a:moveTo>
                  <a:cubicBezTo>
                    <a:pt x="307" y="2217"/>
                    <a:pt x="154" y="2449"/>
                    <a:pt x="1" y="2602"/>
                  </a:cubicBezTo>
                  <a:lnTo>
                    <a:pt x="307" y="2756"/>
                  </a:lnTo>
                  <a:cubicBezTo>
                    <a:pt x="460" y="2602"/>
                    <a:pt x="540" y="2370"/>
                    <a:pt x="613" y="2143"/>
                  </a:cubicBezTo>
                  <a:lnTo>
                    <a:pt x="307" y="1990"/>
                  </a:lnTo>
                  <a:close/>
                  <a:moveTo>
                    <a:pt x="1152" y="1"/>
                  </a:moveTo>
                  <a:lnTo>
                    <a:pt x="1152" y="227"/>
                  </a:lnTo>
                  <a:lnTo>
                    <a:pt x="460" y="227"/>
                  </a:lnTo>
                  <a:lnTo>
                    <a:pt x="460" y="1911"/>
                  </a:lnTo>
                  <a:lnTo>
                    <a:pt x="2297" y="1911"/>
                  </a:lnTo>
                  <a:cubicBezTo>
                    <a:pt x="2297" y="2296"/>
                    <a:pt x="2223" y="2449"/>
                    <a:pt x="2223" y="2449"/>
                  </a:cubicBezTo>
                  <a:lnTo>
                    <a:pt x="1837" y="2449"/>
                  </a:lnTo>
                  <a:cubicBezTo>
                    <a:pt x="1917" y="2523"/>
                    <a:pt x="1990" y="2676"/>
                    <a:pt x="1990" y="2756"/>
                  </a:cubicBezTo>
                  <a:lnTo>
                    <a:pt x="2143" y="2756"/>
                  </a:lnTo>
                  <a:cubicBezTo>
                    <a:pt x="2376" y="2756"/>
                    <a:pt x="2450" y="2756"/>
                    <a:pt x="2529" y="2676"/>
                  </a:cubicBezTo>
                  <a:cubicBezTo>
                    <a:pt x="2529" y="2523"/>
                    <a:pt x="2603" y="2370"/>
                    <a:pt x="2603" y="1837"/>
                  </a:cubicBezTo>
                  <a:lnTo>
                    <a:pt x="2682" y="1758"/>
                  </a:lnTo>
                  <a:lnTo>
                    <a:pt x="2450" y="1684"/>
                  </a:lnTo>
                  <a:lnTo>
                    <a:pt x="766" y="1684"/>
                  </a:lnTo>
                  <a:lnTo>
                    <a:pt x="766" y="1605"/>
                  </a:lnTo>
                  <a:lnTo>
                    <a:pt x="2756" y="1605"/>
                  </a:lnTo>
                  <a:lnTo>
                    <a:pt x="2756" y="1299"/>
                  </a:lnTo>
                  <a:lnTo>
                    <a:pt x="766" y="1299"/>
                  </a:lnTo>
                  <a:lnTo>
                    <a:pt x="766" y="1225"/>
                  </a:lnTo>
                  <a:lnTo>
                    <a:pt x="2297" y="1225"/>
                  </a:lnTo>
                  <a:lnTo>
                    <a:pt x="2297" y="227"/>
                  </a:lnTo>
                  <a:lnTo>
                    <a:pt x="1458" y="227"/>
                  </a:lnTo>
                  <a:lnTo>
                    <a:pt x="1531" y="154"/>
                  </a:lnTo>
                  <a:cubicBezTo>
                    <a:pt x="1611" y="154"/>
                    <a:pt x="1611" y="74"/>
                    <a:pt x="1611" y="74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5996484" y="2653502"/>
              <a:ext cx="359588" cy="767048"/>
            </a:xfrm>
            <a:custGeom>
              <a:avLst/>
              <a:gdLst/>
              <a:ahLst/>
              <a:cxnLst/>
              <a:rect l="l" t="t" r="r" b="b"/>
              <a:pathLst>
                <a:path w="6888" h="14693" extrusionOk="0">
                  <a:moveTo>
                    <a:pt x="0" y="0"/>
                  </a:moveTo>
                  <a:lnTo>
                    <a:pt x="0" y="14693"/>
                  </a:lnTo>
                  <a:lnTo>
                    <a:pt x="6888" y="14693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6124334" y="2745226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0"/>
                  </a:moveTo>
                  <a:cubicBezTo>
                    <a:pt x="459" y="0"/>
                    <a:pt x="0" y="459"/>
                    <a:pt x="0" y="1072"/>
                  </a:cubicBezTo>
                  <a:cubicBezTo>
                    <a:pt x="0" y="1684"/>
                    <a:pt x="459" y="2143"/>
                    <a:pt x="1072" y="2143"/>
                  </a:cubicBezTo>
                  <a:cubicBezTo>
                    <a:pt x="1684" y="2143"/>
                    <a:pt x="2143" y="1684"/>
                    <a:pt x="2143" y="1072"/>
                  </a:cubicBezTo>
                  <a:cubicBezTo>
                    <a:pt x="2143" y="459"/>
                    <a:pt x="1684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6112170" y="2893175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2143" y="1911"/>
                  </a:moveTo>
                  <a:lnTo>
                    <a:pt x="2143" y="2217"/>
                  </a:lnTo>
                  <a:lnTo>
                    <a:pt x="1151" y="2217"/>
                  </a:lnTo>
                  <a:lnTo>
                    <a:pt x="1151" y="1911"/>
                  </a:lnTo>
                  <a:close/>
                  <a:moveTo>
                    <a:pt x="307" y="1"/>
                  </a:moveTo>
                  <a:lnTo>
                    <a:pt x="307" y="919"/>
                  </a:lnTo>
                  <a:cubicBezTo>
                    <a:pt x="307" y="1378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2"/>
                  </a:cubicBezTo>
                  <a:cubicBezTo>
                    <a:pt x="613" y="2064"/>
                    <a:pt x="692" y="1145"/>
                    <a:pt x="692" y="839"/>
                  </a:cubicBezTo>
                  <a:lnTo>
                    <a:pt x="1458" y="839"/>
                  </a:lnTo>
                  <a:lnTo>
                    <a:pt x="1458" y="1072"/>
                  </a:lnTo>
                  <a:lnTo>
                    <a:pt x="692" y="1072"/>
                  </a:lnTo>
                  <a:lnTo>
                    <a:pt x="692" y="1378"/>
                  </a:lnTo>
                  <a:lnTo>
                    <a:pt x="1458" y="1378"/>
                  </a:lnTo>
                  <a:lnTo>
                    <a:pt x="1458" y="1605"/>
                  </a:lnTo>
                  <a:lnTo>
                    <a:pt x="845" y="1605"/>
                  </a:lnTo>
                  <a:lnTo>
                    <a:pt x="845" y="2602"/>
                  </a:lnTo>
                  <a:lnTo>
                    <a:pt x="1151" y="2602"/>
                  </a:lnTo>
                  <a:lnTo>
                    <a:pt x="1151" y="2523"/>
                  </a:lnTo>
                  <a:lnTo>
                    <a:pt x="2143" y="2523"/>
                  </a:lnTo>
                  <a:lnTo>
                    <a:pt x="2143" y="2602"/>
                  </a:lnTo>
                  <a:lnTo>
                    <a:pt x="2449" y="2602"/>
                  </a:lnTo>
                  <a:lnTo>
                    <a:pt x="2449" y="1605"/>
                  </a:lnTo>
                  <a:lnTo>
                    <a:pt x="1764" y="1605"/>
                  </a:lnTo>
                  <a:lnTo>
                    <a:pt x="1764" y="1378"/>
                  </a:lnTo>
                  <a:lnTo>
                    <a:pt x="2682" y="1378"/>
                  </a:lnTo>
                  <a:lnTo>
                    <a:pt x="2682" y="1072"/>
                  </a:lnTo>
                  <a:lnTo>
                    <a:pt x="1764" y="1072"/>
                  </a:lnTo>
                  <a:lnTo>
                    <a:pt x="1764" y="919"/>
                  </a:lnTo>
                  <a:cubicBezTo>
                    <a:pt x="1837" y="919"/>
                    <a:pt x="1837" y="839"/>
                    <a:pt x="1837" y="839"/>
                  </a:cubicBezTo>
                  <a:lnTo>
                    <a:pt x="2529" y="839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6112170" y="3068949"/>
              <a:ext cx="140014" cy="139701"/>
            </a:xfrm>
            <a:custGeom>
              <a:avLst/>
              <a:gdLst/>
              <a:ahLst/>
              <a:cxnLst/>
              <a:rect l="l" t="t" r="r" b="b"/>
              <a:pathLst>
                <a:path w="2682" h="2676" extrusionOk="0">
                  <a:moveTo>
                    <a:pt x="1764" y="460"/>
                  </a:moveTo>
                  <a:lnTo>
                    <a:pt x="1764" y="766"/>
                  </a:lnTo>
                  <a:lnTo>
                    <a:pt x="1611" y="766"/>
                  </a:lnTo>
                  <a:lnTo>
                    <a:pt x="1611" y="460"/>
                  </a:lnTo>
                  <a:close/>
                  <a:moveTo>
                    <a:pt x="154" y="766"/>
                  </a:moveTo>
                  <a:lnTo>
                    <a:pt x="1" y="992"/>
                  </a:lnTo>
                  <a:cubicBezTo>
                    <a:pt x="154" y="1072"/>
                    <a:pt x="386" y="1225"/>
                    <a:pt x="460" y="1299"/>
                  </a:cubicBezTo>
                  <a:lnTo>
                    <a:pt x="692" y="992"/>
                  </a:lnTo>
                  <a:cubicBezTo>
                    <a:pt x="539" y="919"/>
                    <a:pt x="307" y="839"/>
                    <a:pt x="154" y="766"/>
                  </a:cubicBezTo>
                  <a:close/>
                  <a:moveTo>
                    <a:pt x="2296" y="1072"/>
                  </a:moveTo>
                  <a:lnTo>
                    <a:pt x="2296" y="1299"/>
                  </a:lnTo>
                  <a:lnTo>
                    <a:pt x="2223" y="1225"/>
                  </a:lnTo>
                  <a:lnTo>
                    <a:pt x="2143" y="1299"/>
                  </a:lnTo>
                  <a:lnTo>
                    <a:pt x="2070" y="1299"/>
                  </a:lnTo>
                  <a:lnTo>
                    <a:pt x="2070" y="1072"/>
                  </a:lnTo>
                  <a:close/>
                  <a:moveTo>
                    <a:pt x="1378" y="1072"/>
                  </a:moveTo>
                  <a:cubicBezTo>
                    <a:pt x="1378" y="1145"/>
                    <a:pt x="1378" y="1299"/>
                    <a:pt x="1151" y="1452"/>
                  </a:cubicBezTo>
                  <a:lnTo>
                    <a:pt x="1151" y="1072"/>
                  </a:lnTo>
                  <a:close/>
                  <a:moveTo>
                    <a:pt x="1764" y="1072"/>
                  </a:moveTo>
                  <a:lnTo>
                    <a:pt x="1764" y="1299"/>
                  </a:lnTo>
                  <a:cubicBezTo>
                    <a:pt x="1764" y="1531"/>
                    <a:pt x="1837" y="1605"/>
                    <a:pt x="2070" y="1605"/>
                  </a:cubicBezTo>
                  <a:lnTo>
                    <a:pt x="2296" y="1605"/>
                  </a:lnTo>
                  <a:lnTo>
                    <a:pt x="2296" y="1758"/>
                  </a:lnTo>
                  <a:lnTo>
                    <a:pt x="1151" y="1758"/>
                  </a:lnTo>
                  <a:lnTo>
                    <a:pt x="1151" y="1605"/>
                  </a:lnTo>
                  <a:cubicBezTo>
                    <a:pt x="1225" y="1605"/>
                    <a:pt x="1305" y="1684"/>
                    <a:pt x="1305" y="1684"/>
                  </a:cubicBezTo>
                  <a:cubicBezTo>
                    <a:pt x="1531" y="1531"/>
                    <a:pt x="1611" y="1299"/>
                    <a:pt x="1611" y="1072"/>
                  </a:cubicBezTo>
                  <a:close/>
                  <a:moveTo>
                    <a:pt x="2296" y="2064"/>
                  </a:moveTo>
                  <a:lnTo>
                    <a:pt x="2296" y="2296"/>
                  </a:lnTo>
                  <a:lnTo>
                    <a:pt x="1151" y="2296"/>
                  </a:lnTo>
                  <a:lnTo>
                    <a:pt x="1151" y="2064"/>
                  </a:lnTo>
                  <a:close/>
                  <a:moveTo>
                    <a:pt x="460" y="1531"/>
                  </a:moveTo>
                  <a:cubicBezTo>
                    <a:pt x="386" y="1837"/>
                    <a:pt x="154" y="2217"/>
                    <a:pt x="80" y="2449"/>
                  </a:cubicBezTo>
                  <a:lnTo>
                    <a:pt x="386" y="2676"/>
                  </a:lnTo>
                  <a:lnTo>
                    <a:pt x="386" y="2602"/>
                  </a:lnTo>
                  <a:cubicBezTo>
                    <a:pt x="539" y="2370"/>
                    <a:pt x="613" y="1990"/>
                    <a:pt x="766" y="1684"/>
                  </a:cubicBezTo>
                  <a:lnTo>
                    <a:pt x="460" y="1531"/>
                  </a:lnTo>
                  <a:close/>
                  <a:moveTo>
                    <a:pt x="307" y="1"/>
                  </a:moveTo>
                  <a:lnTo>
                    <a:pt x="154" y="227"/>
                  </a:lnTo>
                  <a:cubicBezTo>
                    <a:pt x="307" y="307"/>
                    <a:pt x="539" y="460"/>
                    <a:pt x="613" y="533"/>
                  </a:cubicBezTo>
                  <a:lnTo>
                    <a:pt x="766" y="307"/>
                  </a:lnTo>
                  <a:lnTo>
                    <a:pt x="766" y="460"/>
                  </a:lnTo>
                  <a:lnTo>
                    <a:pt x="1305" y="460"/>
                  </a:lnTo>
                  <a:lnTo>
                    <a:pt x="1305" y="766"/>
                  </a:lnTo>
                  <a:lnTo>
                    <a:pt x="845" y="766"/>
                  </a:lnTo>
                  <a:lnTo>
                    <a:pt x="845" y="2676"/>
                  </a:lnTo>
                  <a:lnTo>
                    <a:pt x="1151" y="2676"/>
                  </a:lnTo>
                  <a:lnTo>
                    <a:pt x="1151" y="2523"/>
                  </a:lnTo>
                  <a:lnTo>
                    <a:pt x="2296" y="2523"/>
                  </a:lnTo>
                  <a:lnTo>
                    <a:pt x="2296" y="2676"/>
                  </a:lnTo>
                  <a:lnTo>
                    <a:pt x="2602" y="2676"/>
                  </a:lnTo>
                  <a:lnTo>
                    <a:pt x="2602" y="766"/>
                  </a:lnTo>
                  <a:lnTo>
                    <a:pt x="2070" y="766"/>
                  </a:lnTo>
                  <a:lnTo>
                    <a:pt x="2070" y="460"/>
                  </a:lnTo>
                  <a:lnTo>
                    <a:pt x="2682" y="460"/>
                  </a:lnTo>
                  <a:lnTo>
                    <a:pt x="2682" y="154"/>
                  </a:lnTo>
                  <a:lnTo>
                    <a:pt x="766" y="154"/>
                  </a:lnTo>
                  <a:lnTo>
                    <a:pt x="766" y="22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6112170" y="3252711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1917" y="1146"/>
                  </a:moveTo>
                  <a:lnTo>
                    <a:pt x="1764" y="1299"/>
                  </a:lnTo>
                  <a:cubicBezTo>
                    <a:pt x="1837" y="1299"/>
                    <a:pt x="1837" y="1378"/>
                    <a:pt x="1917" y="1378"/>
                  </a:cubicBezTo>
                  <a:lnTo>
                    <a:pt x="1305" y="1378"/>
                  </a:lnTo>
                  <a:cubicBezTo>
                    <a:pt x="1378" y="1299"/>
                    <a:pt x="1458" y="1225"/>
                    <a:pt x="1458" y="1146"/>
                  </a:cubicBezTo>
                  <a:close/>
                  <a:moveTo>
                    <a:pt x="1072" y="1146"/>
                  </a:moveTo>
                  <a:cubicBezTo>
                    <a:pt x="1072" y="1299"/>
                    <a:pt x="998" y="1378"/>
                    <a:pt x="919" y="1452"/>
                  </a:cubicBezTo>
                  <a:lnTo>
                    <a:pt x="646" y="1452"/>
                  </a:lnTo>
                  <a:cubicBezTo>
                    <a:pt x="662" y="1350"/>
                    <a:pt x="677" y="1248"/>
                    <a:pt x="692" y="1146"/>
                  </a:cubicBezTo>
                  <a:close/>
                  <a:moveTo>
                    <a:pt x="307" y="1"/>
                  </a:moveTo>
                  <a:lnTo>
                    <a:pt x="307" y="839"/>
                  </a:lnTo>
                  <a:cubicBezTo>
                    <a:pt x="307" y="1299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3"/>
                  </a:cubicBezTo>
                  <a:cubicBezTo>
                    <a:pt x="488" y="2303"/>
                    <a:pt x="572" y="1914"/>
                    <a:pt x="638" y="1503"/>
                  </a:cubicBezTo>
                  <a:lnTo>
                    <a:pt x="638" y="1503"/>
                  </a:lnTo>
                  <a:lnTo>
                    <a:pt x="766" y="1758"/>
                  </a:lnTo>
                  <a:lnTo>
                    <a:pt x="766" y="1684"/>
                  </a:lnTo>
                  <a:lnTo>
                    <a:pt x="1458" y="1684"/>
                  </a:lnTo>
                  <a:lnTo>
                    <a:pt x="1458" y="1837"/>
                  </a:lnTo>
                  <a:lnTo>
                    <a:pt x="766" y="1837"/>
                  </a:lnTo>
                  <a:lnTo>
                    <a:pt x="766" y="2064"/>
                  </a:lnTo>
                  <a:lnTo>
                    <a:pt x="1458" y="2064"/>
                  </a:lnTo>
                  <a:lnTo>
                    <a:pt x="1458" y="2217"/>
                  </a:lnTo>
                  <a:lnTo>
                    <a:pt x="539" y="2217"/>
                  </a:lnTo>
                  <a:lnTo>
                    <a:pt x="539" y="2523"/>
                  </a:lnTo>
                  <a:lnTo>
                    <a:pt x="2682" y="2523"/>
                  </a:lnTo>
                  <a:lnTo>
                    <a:pt x="2682" y="2217"/>
                  </a:lnTo>
                  <a:lnTo>
                    <a:pt x="1764" y="2217"/>
                  </a:lnTo>
                  <a:lnTo>
                    <a:pt x="1764" y="2064"/>
                  </a:lnTo>
                  <a:lnTo>
                    <a:pt x="2376" y="2064"/>
                  </a:lnTo>
                  <a:lnTo>
                    <a:pt x="2376" y="1837"/>
                  </a:lnTo>
                  <a:lnTo>
                    <a:pt x="1764" y="1837"/>
                  </a:lnTo>
                  <a:lnTo>
                    <a:pt x="1764" y="1684"/>
                  </a:lnTo>
                  <a:lnTo>
                    <a:pt x="2223" y="1605"/>
                  </a:lnTo>
                  <a:cubicBezTo>
                    <a:pt x="2223" y="1684"/>
                    <a:pt x="2296" y="1758"/>
                    <a:pt x="2296" y="1758"/>
                  </a:cubicBezTo>
                  <a:lnTo>
                    <a:pt x="2602" y="1605"/>
                  </a:lnTo>
                  <a:cubicBezTo>
                    <a:pt x="2529" y="1452"/>
                    <a:pt x="2296" y="1299"/>
                    <a:pt x="2143" y="1146"/>
                  </a:cubicBezTo>
                  <a:lnTo>
                    <a:pt x="2602" y="1146"/>
                  </a:lnTo>
                  <a:lnTo>
                    <a:pt x="2602" y="919"/>
                  </a:lnTo>
                  <a:lnTo>
                    <a:pt x="692" y="919"/>
                  </a:lnTo>
                  <a:lnTo>
                    <a:pt x="692" y="766"/>
                  </a:lnTo>
                  <a:lnTo>
                    <a:pt x="2449" y="76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5996484" y="2653502"/>
              <a:ext cx="359588" cy="63951"/>
            </a:xfrm>
            <a:custGeom>
              <a:avLst/>
              <a:gdLst/>
              <a:ahLst/>
              <a:cxnLst/>
              <a:rect l="l" t="t" r="r" b="b"/>
              <a:pathLst>
                <a:path w="6888" h="1225" extrusionOk="0">
                  <a:moveTo>
                    <a:pt x="0" y="0"/>
                  </a:moveTo>
                  <a:lnTo>
                    <a:pt x="0" y="1225"/>
                  </a:lnTo>
                  <a:lnTo>
                    <a:pt x="6888" y="1225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5249273" y="1974367"/>
              <a:ext cx="2512992" cy="35865"/>
            </a:xfrm>
            <a:custGeom>
              <a:avLst/>
              <a:gdLst/>
              <a:ahLst/>
              <a:cxnLst/>
              <a:rect l="l" t="t" r="r" b="b"/>
              <a:pathLst>
                <a:path w="48137" h="687" extrusionOk="0">
                  <a:moveTo>
                    <a:pt x="1" y="0"/>
                  </a:moveTo>
                  <a:lnTo>
                    <a:pt x="1" y="686"/>
                  </a:lnTo>
                  <a:lnTo>
                    <a:pt x="48137" y="686"/>
                  </a:lnTo>
                  <a:lnTo>
                    <a:pt x="48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5289210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5488946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5688735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588847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6088208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6287944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6491857" y="1998329"/>
              <a:ext cx="27825" cy="195664"/>
            </a:xfrm>
            <a:custGeom>
              <a:avLst/>
              <a:gdLst/>
              <a:ahLst/>
              <a:cxnLst/>
              <a:rect l="l" t="t" r="r" b="b"/>
              <a:pathLst>
                <a:path w="53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6691593" y="1998329"/>
              <a:ext cx="27877" cy="195664"/>
            </a:xfrm>
            <a:custGeom>
              <a:avLst/>
              <a:gdLst/>
              <a:ahLst/>
              <a:cxnLst/>
              <a:rect l="l" t="t" r="r" b="b"/>
              <a:pathLst>
                <a:path w="534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6891329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7091066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7290802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749059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694138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4885874" y="2182091"/>
              <a:ext cx="3271740" cy="479451"/>
            </a:xfrm>
            <a:custGeom>
              <a:avLst/>
              <a:gdLst/>
              <a:ahLst/>
              <a:cxnLst/>
              <a:rect l="l" t="t" r="r" b="b"/>
              <a:pathLst>
                <a:path w="62671" h="9184" extrusionOk="0">
                  <a:moveTo>
                    <a:pt x="6276" y="1"/>
                  </a:moveTo>
                  <a:lnTo>
                    <a:pt x="1" y="9183"/>
                  </a:lnTo>
                  <a:lnTo>
                    <a:pt x="62670" y="9183"/>
                  </a:lnTo>
                  <a:lnTo>
                    <a:pt x="56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4985638" y="2182091"/>
              <a:ext cx="339750" cy="487438"/>
            </a:xfrm>
            <a:custGeom>
              <a:avLst/>
              <a:gdLst/>
              <a:ahLst/>
              <a:cxnLst/>
              <a:rect l="l" t="t" r="r" b="b"/>
              <a:pathLst>
                <a:path w="6508" h="9337" extrusionOk="0">
                  <a:moveTo>
                    <a:pt x="6122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5129411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5590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5277412" y="2182091"/>
              <a:ext cx="275538" cy="487438"/>
            </a:xfrm>
            <a:custGeom>
              <a:avLst/>
              <a:gdLst/>
              <a:ahLst/>
              <a:cxnLst/>
              <a:rect l="l" t="t" r="r" b="b"/>
              <a:pathLst>
                <a:path w="5278" h="9337" extrusionOk="0">
                  <a:moveTo>
                    <a:pt x="4971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5421237" y="2182091"/>
              <a:ext cx="247713" cy="487438"/>
            </a:xfrm>
            <a:custGeom>
              <a:avLst/>
              <a:gdLst/>
              <a:ahLst/>
              <a:cxnLst/>
              <a:rect l="l" t="t" r="r" b="b"/>
              <a:pathLst>
                <a:path w="4745" h="9337" extrusionOk="0">
                  <a:moveTo>
                    <a:pt x="4438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5568872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3827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5712697" y="2182091"/>
              <a:ext cx="187938" cy="487438"/>
            </a:xfrm>
            <a:custGeom>
              <a:avLst/>
              <a:gdLst/>
              <a:ahLst/>
              <a:cxnLst/>
              <a:rect l="l" t="t" r="r" b="b"/>
              <a:pathLst>
                <a:path w="3600" h="9337" extrusionOk="0">
                  <a:moveTo>
                    <a:pt x="3294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3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5860646" y="2182091"/>
              <a:ext cx="155675" cy="487438"/>
            </a:xfrm>
            <a:custGeom>
              <a:avLst/>
              <a:gdLst/>
              <a:ahLst/>
              <a:cxnLst/>
              <a:rect l="l" t="t" r="r" b="b"/>
              <a:pathLst>
                <a:path w="2982" h="9337" extrusionOk="0">
                  <a:moveTo>
                    <a:pt x="2676" y="1"/>
                  </a:moveTo>
                  <a:lnTo>
                    <a:pt x="1" y="9336"/>
                  </a:lnTo>
                  <a:lnTo>
                    <a:pt x="380" y="9336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6004471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2143" y="1"/>
                  </a:moveTo>
                  <a:lnTo>
                    <a:pt x="0" y="9336"/>
                  </a:lnTo>
                  <a:lnTo>
                    <a:pt x="460" y="933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6152107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458" y="1"/>
                  </a:moveTo>
                  <a:lnTo>
                    <a:pt x="1" y="9336"/>
                  </a:lnTo>
                  <a:lnTo>
                    <a:pt x="386" y="9336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6295931" y="2182091"/>
              <a:ext cx="68128" cy="487438"/>
            </a:xfrm>
            <a:custGeom>
              <a:avLst/>
              <a:gdLst/>
              <a:ahLst/>
              <a:cxnLst/>
              <a:rect l="l" t="t" r="r" b="b"/>
              <a:pathLst>
                <a:path w="1305" h="9337" extrusionOk="0">
                  <a:moveTo>
                    <a:pt x="919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6443933" y="2182091"/>
              <a:ext cx="35813" cy="487438"/>
            </a:xfrm>
            <a:custGeom>
              <a:avLst/>
              <a:gdLst/>
              <a:ahLst/>
              <a:cxnLst/>
              <a:rect l="l" t="t" r="r" b="b"/>
              <a:pathLst>
                <a:path w="686" h="9337" extrusionOk="0">
                  <a:moveTo>
                    <a:pt x="306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6575594" y="2182091"/>
              <a:ext cx="36178" cy="487438"/>
            </a:xfrm>
            <a:custGeom>
              <a:avLst/>
              <a:gdLst/>
              <a:ahLst/>
              <a:cxnLst/>
              <a:rect l="l" t="t" r="r" b="b"/>
              <a:pathLst>
                <a:path w="693" h="9337" extrusionOk="0">
                  <a:moveTo>
                    <a:pt x="0" y="1"/>
                  </a:moveTo>
                  <a:lnTo>
                    <a:pt x="233" y="9336"/>
                  </a:lnTo>
                  <a:lnTo>
                    <a:pt x="692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6691593" y="2182091"/>
              <a:ext cx="63951" cy="487438"/>
            </a:xfrm>
            <a:custGeom>
              <a:avLst/>
              <a:gdLst/>
              <a:ahLst/>
              <a:cxnLst/>
              <a:rect l="l" t="t" r="r" b="b"/>
              <a:pathLst>
                <a:path w="1225" h="9337" extrusionOk="0">
                  <a:moveTo>
                    <a:pt x="0" y="1"/>
                  </a:moveTo>
                  <a:lnTo>
                    <a:pt x="839" y="9336"/>
                  </a:lnTo>
                  <a:lnTo>
                    <a:pt x="1225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6807279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" y="1"/>
                  </a:moveTo>
                  <a:lnTo>
                    <a:pt x="1378" y="9336"/>
                  </a:lnTo>
                  <a:lnTo>
                    <a:pt x="1837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6923279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1" y="1"/>
                  </a:moveTo>
                  <a:lnTo>
                    <a:pt x="1990" y="9336"/>
                  </a:lnTo>
                  <a:lnTo>
                    <a:pt x="2450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7038965" y="2182091"/>
              <a:ext cx="156041" cy="487438"/>
            </a:xfrm>
            <a:custGeom>
              <a:avLst/>
              <a:gdLst/>
              <a:ahLst/>
              <a:cxnLst/>
              <a:rect l="l" t="t" r="r" b="b"/>
              <a:pathLst>
                <a:path w="2989" h="9337" extrusionOk="0">
                  <a:moveTo>
                    <a:pt x="1" y="1"/>
                  </a:moveTo>
                  <a:lnTo>
                    <a:pt x="2529" y="9336"/>
                  </a:lnTo>
                  <a:lnTo>
                    <a:pt x="2988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7155017" y="2182091"/>
              <a:ext cx="187625" cy="487438"/>
            </a:xfrm>
            <a:custGeom>
              <a:avLst/>
              <a:gdLst/>
              <a:ahLst/>
              <a:cxnLst/>
              <a:rect l="l" t="t" r="r" b="b"/>
              <a:pathLst>
                <a:path w="3594" h="9337" extrusionOk="0">
                  <a:moveTo>
                    <a:pt x="0" y="1"/>
                  </a:moveTo>
                  <a:lnTo>
                    <a:pt x="3135" y="9336"/>
                  </a:lnTo>
                  <a:lnTo>
                    <a:pt x="3594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7270703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0" y="1"/>
                  </a:moveTo>
                  <a:lnTo>
                    <a:pt x="3673" y="9336"/>
                  </a:lnTo>
                  <a:lnTo>
                    <a:pt x="4133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7382526" y="2182091"/>
              <a:ext cx="251889" cy="487438"/>
            </a:xfrm>
            <a:custGeom>
              <a:avLst/>
              <a:gdLst/>
              <a:ahLst/>
              <a:cxnLst/>
              <a:rect l="l" t="t" r="r" b="b"/>
              <a:pathLst>
                <a:path w="4825" h="9337" extrusionOk="0">
                  <a:moveTo>
                    <a:pt x="1" y="1"/>
                  </a:moveTo>
                  <a:lnTo>
                    <a:pt x="4366" y="9336"/>
                  </a:lnTo>
                  <a:lnTo>
                    <a:pt x="4825" y="9336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7498578" y="2182091"/>
              <a:ext cx="279662" cy="487438"/>
            </a:xfrm>
            <a:custGeom>
              <a:avLst/>
              <a:gdLst/>
              <a:ahLst/>
              <a:cxnLst/>
              <a:rect l="l" t="t" r="r" b="b"/>
              <a:pathLst>
                <a:path w="5357" h="9337" extrusionOk="0">
                  <a:moveTo>
                    <a:pt x="0" y="1"/>
                  </a:moveTo>
                  <a:lnTo>
                    <a:pt x="4898" y="9336"/>
                  </a:lnTo>
                  <a:lnTo>
                    <a:pt x="5357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7614264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0" y="1"/>
                  </a:moveTo>
                  <a:lnTo>
                    <a:pt x="5510" y="9336"/>
                  </a:lnTo>
                  <a:lnTo>
                    <a:pt x="5969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7730264" y="2182091"/>
              <a:ext cx="339437" cy="487438"/>
            </a:xfrm>
            <a:custGeom>
              <a:avLst/>
              <a:gdLst/>
              <a:ahLst/>
              <a:cxnLst/>
              <a:rect l="l" t="t" r="r" b="b"/>
              <a:pathLst>
                <a:path w="6502" h="9337" extrusionOk="0">
                  <a:moveTo>
                    <a:pt x="1" y="1"/>
                  </a:moveTo>
                  <a:lnTo>
                    <a:pt x="6043" y="9336"/>
                  </a:lnTo>
                  <a:lnTo>
                    <a:pt x="6502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5456997" y="3560146"/>
              <a:ext cx="843163" cy="319651"/>
            </a:xfrm>
            <a:custGeom>
              <a:avLst/>
              <a:gdLst/>
              <a:ahLst/>
              <a:cxnLst/>
              <a:rect l="l" t="t" r="r" b="b"/>
              <a:pathLst>
                <a:path w="16151" h="6123" extrusionOk="0">
                  <a:moveTo>
                    <a:pt x="1" y="1"/>
                  </a:moveTo>
                  <a:lnTo>
                    <a:pt x="1" y="6123"/>
                  </a:lnTo>
                  <a:lnTo>
                    <a:pt x="16150" y="6123"/>
                  </a:lnTo>
                  <a:lnTo>
                    <a:pt x="16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6340045" y="3560146"/>
              <a:ext cx="842798" cy="319651"/>
            </a:xfrm>
            <a:custGeom>
              <a:avLst/>
              <a:gdLst/>
              <a:ahLst/>
              <a:cxnLst/>
              <a:rect l="l" t="t" r="r" b="b"/>
              <a:pathLst>
                <a:path w="16144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16144" y="6123"/>
                  </a:lnTo>
                  <a:lnTo>
                    <a:pt x="1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5461173" y="3480273"/>
              <a:ext cx="1773769" cy="60140"/>
            </a:xfrm>
            <a:custGeom>
              <a:avLst/>
              <a:gdLst/>
              <a:ahLst/>
              <a:cxnLst/>
              <a:rect l="l" t="t" r="r" b="b"/>
              <a:pathLst>
                <a:path w="33977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77" y="1151"/>
                  </a:lnTo>
                  <a:lnTo>
                    <a:pt x="33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3575581" y="1183357"/>
              <a:ext cx="1569857" cy="1102674"/>
            </a:xfrm>
            <a:custGeom>
              <a:avLst/>
              <a:gdLst/>
              <a:ahLst/>
              <a:cxnLst/>
              <a:rect l="l" t="t" r="r" b="b"/>
              <a:pathLst>
                <a:path w="30071" h="21122" extrusionOk="0">
                  <a:moveTo>
                    <a:pt x="0" y="1"/>
                  </a:moveTo>
                  <a:lnTo>
                    <a:pt x="0" y="21121"/>
                  </a:lnTo>
                  <a:lnTo>
                    <a:pt x="30071" y="21121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3655455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1" y="0"/>
                  </a:moveTo>
                  <a:lnTo>
                    <a:pt x="1" y="11785"/>
                  </a:lnTo>
                  <a:lnTo>
                    <a:pt x="12165" y="11785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3687456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7" y="3288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3887193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4086929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367" y="3288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3687456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3887193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4086929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3687456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3887193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4086929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4430490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0" y="0"/>
                  </a:moveTo>
                  <a:lnTo>
                    <a:pt x="0" y="11785"/>
                  </a:lnTo>
                  <a:lnTo>
                    <a:pt x="12164" y="11785"/>
                  </a:lnTo>
                  <a:lnTo>
                    <a:pt x="121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4462440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4662176" y="1534906"/>
              <a:ext cx="171702" cy="171702"/>
            </a:xfrm>
            <a:custGeom>
              <a:avLst/>
              <a:gdLst/>
              <a:ahLst/>
              <a:cxnLst/>
              <a:rect l="l" t="t" r="r" b="b"/>
              <a:pathLst>
                <a:path w="3289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4861912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4462440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4662176" y="1734694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4861912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4462440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4662176" y="1934430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4861912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3575581" y="1335169"/>
              <a:ext cx="1569857" cy="135890"/>
            </a:xfrm>
            <a:custGeom>
              <a:avLst/>
              <a:gdLst/>
              <a:ahLst/>
              <a:cxnLst/>
              <a:rect l="l" t="t" r="r" b="b"/>
              <a:pathLst>
                <a:path w="30071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30071" y="2603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359954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365133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370343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3755166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3807267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3859054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3906978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3959079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401086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4062967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4114702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4166803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421859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427069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4322478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437040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442250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447429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4526339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45781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46302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4682014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4734114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478585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4837950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4885874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49376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49897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50415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50936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3443607" y="887772"/>
              <a:ext cx="1833857" cy="427350"/>
            </a:xfrm>
            <a:custGeom>
              <a:avLst/>
              <a:gdLst/>
              <a:ahLst/>
              <a:cxnLst/>
              <a:rect l="l" t="t" r="r" b="b"/>
              <a:pathLst>
                <a:path w="35128" h="8186" extrusionOk="0">
                  <a:moveTo>
                    <a:pt x="4671" y="0"/>
                  </a:moveTo>
                  <a:lnTo>
                    <a:pt x="0" y="7806"/>
                  </a:lnTo>
                  <a:cubicBezTo>
                    <a:pt x="233" y="7806"/>
                    <a:pt x="306" y="7959"/>
                    <a:pt x="153" y="8185"/>
                  </a:cubicBezTo>
                  <a:lnTo>
                    <a:pt x="2375" y="8185"/>
                  </a:lnTo>
                  <a:cubicBezTo>
                    <a:pt x="2449" y="7959"/>
                    <a:pt x="2681" y="7806"/>
                    <a:pt x="2908" y="7806"/>
                  </a:cubicBezTo>
                  <a:cubicBezTo>
                    <a:pt x="3141" y="7806"/>
                    <a:pt x="3214" y="7959"/>
                    <a:pt x="3141" y="8185"/>
                  </a:cubicBezTo>
                  <a:lnTo>
                    <a:pt x="5283" y="8185"/>
                  </a:lnTo>
                  <a:cubicBezTo>
                    <a:pt x="5436" y="7959"/>
                    <a:pt x="5663" y="7806"/>
                    <a:pt x="5895" y="7806"/>
                  </a:cubicBezTo>
                  <a:cubicBezTo>
                    <a:pt x="6048" y="7806"/>
                    <a:pt x="6201" y="7959"/>
                    <a:pt x="6122" y="8185"/>
                  </a:cubicBezTo>
                  <a:lnTo>
                    <a:pt x="8265" y="8185"/>
                  </a:lnTo>
                  <a:cubicBezTo>
                    <a:pt x="8344" y="7959"/>
                    <a:pt x="8571" y="7806"/>
                    <a:pt x="8803" y="7806"/>
                  </a:cubicBezTo>
                  <a:cubicBezTo>
                    <a:pt x="9030" y="7806"/>
                    <a:pt x="9183" y="7959"/>
                    <a:pt x="9109" y="8185"/>
                  </a:cubicBezTo>
                  <a:lnTo>
                    <a:pt x="11252" y="8185"/>
                  </a:lnTo>
                  <a:cubicBezTo>
                    <a:pt x="11325" y="7959"/>
                    <a:pt x="11558" y="7806"/>
                    <a:pt x="11711" y="7806"/>
                  </a:cubicBezTo>
                  <a:cubicBezTo>
                    <a:pt x="11938" y="7806"/>
                    <a:pt x="12091" y="7959"/>
                    <a:pt x="12091" y="8185"/>
                  </a:cubicBezTo>
                  <a:lnTo>
                    <a:pt x="14233" y="8185"/>
                  </a:lnTo>
                  <a:cubicBezTo>
                    <a:pt x="14233" y="7959"/>
                    <a:pt x="14466" y="7806"/>
                    <a:pt x="14692" y="7806"/>
                  </a:cubicBezTo>
                  <a:cubicBezTo>
                    <a:pt x="14925" y="7806"/>
                    <a:pt x="15078" y="7959"/>
                    <a:pt x="15078" y="8185"/>
                  </a:cubicBezTo>
                  <a:lnTo>
                    <a:pt x="17221" y="8185"/>
                  </a:lnTo>
                  <a:cubicBezTo>
                    <a:pt x="17221" y="7959"/>
                    <a:pt x="17374" y="7806"/>
                    <a:pt x="17600" y="7806"/>
                  </a:cubicBezTo>
                  <a:cubicBezTo>
                    <a:pt x="17833" y="7806"/>
                    <a:pt x="17986" y="7959"/>
                    <a:pt x="18060" y="8185"/>
                  </a:cubicBezTo>
                  <a:lnTo>
                    <a:pt x="20202" y="8185"/>
                  </a:lnTo>
                  <a:cubicBezTo>
                    <a:pt x="20202" y="7959"/>
                    <a:pt x="20355" y="7806"/>
                    <a:pt x="20588" y="7806"/>
                  </a:cubicBezTo>
                  <a:cubicBezTo>
                    <a:pt x="20741" y="7806"/>
                    <a:pt x="20967" y="7959"/>
                    <a:pt x="20967" y="8185"/>
                  </a:cubicBezTo>
                  <a:lnTo>
                    <a:pt x="23190" y="8185"/>
                  </a:lnTo>
                  <a:cubicBezTo>
                    <a:pt x="23110" y="7959"/>
                    <a:pt x="23263" y="7806"/>
                    <a:pt x="23496" y="7806"/>
                  </a:cubicBezTo>
                  <a:cubicBezTo>
                    <a:pt x="23722" y="7806"/>
                    <a:pt x="23955" y="7959"/>
                    <a:pt x="23955" y="8185"/>
                  </a:cubicBezTo>
                  <a:lnTo>
                    <a:pt x="26098" y="8185"/>
                  </a:lnTo>
                  <a:cubicBezTo>
                    <a:pt x="26098" y="7959"/>
                    <a:pt x="26251" y="7806"/>
                    <a:pt x="26404" y="7806"/>
                  </a:cubicBezTo>
                  <a:cubicBezTo>
                    <a:pt x="26630" y="7806"/>
                    <a:pt x="26863" y="7959"/>
                    <a:pt x="26936" y="8185"/>
                  </a:cubicBezTo>
                  <a:lnTo>
                    <a:pt x="29079" y="8185"/>
                  </a:lnTo>
                  <a:cubicBezTo>
                    <a:pt x="29005" y="7959"/>
                    <a:pt x="29158" y="7806"/>
                    <a:pt x="29385" y="7806"/>
                  </a:cubicBezTo>
                  <a:cubicBezTo>
                    <a:pt x="29618" y="7806"/>
                    <a:pt x="29844" y="7959"/>
                    <a:pt x="29924" y="8185"/>
                  </a:cubicBezTo>
                  <a:lnTo>
                    <a:pt x="32066" y="8185"/>
                  </a:lnTo>
                  <a:cubicBezTo>
                    <a:pt x="31987" y="7959"/>
                    <a:pt x="32066" y="7806"/>
                    <a:pt x="32293" y="7806"/>
                  </a:cubicBezTo>
                  <a:cubicBezTo>
                    <a:pt x="32525" y="7806"/>
                    <a:pt x="32752" y="7959"/>
                    <a:pt x="32905" y="8185"/>
                  </a:cubicBezTo>
                  <a:lnTo>
                    <a:pt x="35048" y="8185"/>
                  </a:lnTo>
                  <a:cubicBezTo>
                    <a:pt x="34974" y="7959"/>
                    <a:pt x="35048" y="7806"/>
                    <a:pt x="35127" y="7806"/>
                  </a:cubicBezTo>
                  <a:lnTo>
                    <a:pt x="30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3487668" y="1211182"/>
              <a:ext cx="1745683" cy="8040"/>
            </a:xfrm>
            <a:custGeom>
              <a:avLst/>
              <a:gdLst/>
              <a:ahLst/>
              <a:cxnLst/>
              <a:rect l="l" t="t" r="r" b="b"/>
              <a:pathLst>
                <a:path w="33439" h="154" extrusionOk="0">
                  <a:moveTo>
                    <a:pt x="74" y="0"/>
                  </a:moveTo>
                  <a:lnTo>
                    <a:pt x="1" y="154"/>
                  </a:lnTo>
                  <a:lnTo>
                    <a:pt x="33438" y="154"/>
                  </a:lnTo>
                  <a:lnTo>
                    <a:pt x="33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3531468" y="1139296"/>
              <a:ext cx="1661946" cy="8040"/>
            </a:xfrm>
            <a:custGeom>
              <a:avLst/>
              <a:gdLst/>
              <a:ahLst/>
              <a:cxnLst/>
              <a:rect l="l" t="t" r="r" b="b"/>
              <a:pathLst>
                <a:path w="31835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1834" y="153"/>
                  </a:lnTo>
                  <a:lnTo>
                    <a:pt x="31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3571405" y="1075345"/>
              <a:ext cx="1582020" cy="8040"/>
            </a:xfrm>
            <a:custGeom>
              <a:avLst/>
              <a:gdLst/>
              <a:ahLst/>
              <a:cxnLst/>
              <a:rect l="l" t="t" r="r" b="b"/>
              <a:pathLst>
                <a:path w="30304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30304" y="154"/>
                  </a:lnTo>
                  <a:lnTo>
                    <a:pt x="30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3603354" y="1019433"/>
              <a:ext cx="1514310" cy="4176"/>
            </a:xfrm>
            <a:custGeom>
              <a:avLst/>
              <a:gdLst/>
              <a:ahLst/>
              <a:cxnLst/>
              <a:rect l="l" t="t" r="r" b="b"/>
              <a:pathLst>
                <a:path w="29007" h="80" extrusionOk="0">
                  <a:moveTo>
                    <a:pt x="81" y="0"/>
                  </a:moveTo>
                  <a:lnTo>
                    <a:pt x="1" y="80"/>
                  </a:lnTo>
                  <a:lnTo>
                    <a:pt x="29006" y="80"/>
                  </a:lnTo>
                  <a:lnTo>
                    <a:pt x="28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3635356" y="963522"/>
              <a:ext cx="1450359" cy="8040"/>
            </a:xfrm>
            <a:custGeom>
              <a:avLst/>
              <a:gdLst/>
              <a:ahLst/>
              <a:cxnLst/>
              <a:rect l="l" t="t" r="r" b="b"/>
              <a:pathLst>
                <a:path w="27782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27781" y="153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3667305" y="915545"/>
              <a:ext cx="1390271" cy="4229"/>
            </a:xfrm>
            <a:custGeom>
              <a:avLst/>
              <a:gdLst/>
              <a:ahLst/>
              <a:cxnLst/>
              <a:rect l="l" t="t" r="r" b="b"/>
              <a:pathLst>
                <a:path w="26631" h="81" extrusionOk="0">
                  <a:moveTo>
                    <a:pt x="80" y="1"/>
                  </a:moveTo>
                  <a:lnTo>
                    <a:pt x="0" y="80"/>
                  </a:lnTo>
                  <a:lnTo>
                    <a:pt x="26630" y="80"/>
                  </a:lnTo>
                  <a:lnTo>
                    <a:pt x="265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3435567" y="875609"/>
              <a:ext cx="267916" cy="391538"/>
            </a:xfrm>
            <a:custGeom>
              <a:avLst/>
              <a:gdLst/>
              <a:ahLst/>
              <a:cxnLst/>
              <a:rect l="l" t="t" r="r" b="b"/>
              <a:pathLst>
                <a:path w="5132" h="7500" extrusionOk="0">
                  <a:moveTo>
                    <a:pt x="4898" y="1"/>
                  </a:moveTo>
                  <a:cubicBezTo>
                    <a:pt x="4745" y="1"/>
                    <a:pt x="4519" y="80"/>
                    <a:pt x="4519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5052" y="233"/>
                  </a:lnTo>
                  <a:cubicBezTo>
                    <a:pt x="5131" y="80"/>
                    <a:pt x="5052" y="1"/>
                    <a:pt x="4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587379" y="875609"/>
              <a:ext cx="227927" cy="391538"/>
            </a:xfrm>
            <a:custGeom>
              <a:avLst/>
              <a:gdLst/>
              <a:ahLst/>
              <a:cxnLst/>
              <a:rect l="l" t="t" r="r" b="b"/>
              <a:pathLst>
                <a:path w="4366" h="7500" extrusionOk="0">
                  <a:moveTo>
                    <a:pt x="4133" y="1"/>
                  </a:moveTo>
                  <a:cubicBezTo>
                    <a:pt x="3980" y="1"/>
                    <a:pt x="3827" y="80"/>
                    <a:pt x="3754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4366" y="233"/>
                  </a:lnTo>
                  <a:cubicBezTo>
                    <a:pt x="4366" y="80"/>
                    <a:pt x="4286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739192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3368" y="1"/>
                  </a:moveTo>
                  <a:cubicBezTo>
                    <a:pt x="3215" y="1"/>
                    <a:pt x="3062" y="80"/>
                    <a:pt x="2988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3600" y="233"/>
                  </a:lnTo>
                  <a:cubicBezTo>
                    <a:pt x="3674" y="80"/>
                    <a:pt x="3521" y="1"/>
                    <a:pt x="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3891004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602" y="1"/>
                  </a:moveTo>
                  <a:cubicBezTo>
                    <a:pt x="2449" y="1"/>
                    <a:pt x="2296" y="80"/>
                    <a:pt x="2223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2835" y="233"/>
                  </a:lnTo>
                  <a:cubicBezTo>
                    <a:pt x="2909" y="80"/>
                    <a:pt x="2755" y="1"/>
                    <a:pt x="2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039005" y="875609"/>
              <a:ext cx="115738" cy="391538"/>
            </a:xfrm>
            <a:custGeom>
              <a:avLst/>
              <a:gdLst/>
              <a:ahLst/>
              <a:cxnLst/>
              <a:rect l="l" t="t" r="r" b="b"/>
              <a:pathLst>
                <a:path w="2217" h="7500" extrusionOk="0">
                  <a:moveTo>
                    <a:pt x="1910" y="1"/>
                  </a:moveTo>
                  <a:cubicBezTo>
                    <a:pt x="1757" y="1"/>
                    <a:pt x="1604" y="80"/>
                    <a:pt x="1604" y="233"/>
                  </a:cubicBezTo>
                  <a:lnTo>
                    <a:pt x="0" y="7500"/>
                  </a:lnTo>
                  <a:lnTo>
                    <a:pt x="839" y="7500"/>
                  </a:lnTo>
                  <a:lnTo>
                    <a:pt x="2216" y="233"/>
                  </a:lnTo>
                  <a:cubicBezTo>
                    <a:pt x="2216" y="80"/>
                    <a:pt x="206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4190765" y="875609"/>
              <a:ext cx="75802" cy="391538"/>
            </a:xfrm>
            <a:custGeom>
              <a:avLst/>
              <a:gdLst/>
              <a:ahLst/>
              <a:cxnLst/>
              <a:rect l="l" t="t" r="r" b="b"/>
              <a:pathLst>
                <a:path w="1452" h="7500" extrusionOk="0">
                  <a:moveTo>
                    <a:pt x="1146" y="1"/>
                  </a:moveTo>
                  <a:cubicBezTo>
                    <a:pt x="993" y="1"/>
                    <a:pt x="840" y="80"/>
                    <a:pt x="840" y="233"/>
                  </a:cubicBezTo>
                  <a:lnTo>
                    <a:pt x="1" y="7500"/>
                  </a:lnTo>
                  <a:lnTo>
                    <a:pt x="840" y="7500"/>
                  </a:lnTo>
                  <a:lnTo>
                    <a:pt x="1452" y="233"/>
                  </a:lnTo>
                  <a:cubicBezTo>
                    <a:pt x="1452" y="80"/>
                    <a:pt x="1299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4342577" y="875609"/>
              <a:ext cx="40041" cy="391538"/>
            </a:xfrm>
            <a:custGeom>
              <a:avLst/>
              <a:gdLst/>
              <a:ahLst/>
              <a:cxnLst/>
              <a:rect l="l" t="t" r="r" b="b"/>
              <a:pathLst>
                <a:path w="767" h="7500" extrusionOk="0">
                  <a:moveTo>
                    <a:pt x="380" y="1"/>
                  </a:moveTo>
                  <a:cubicBezTo>
                    <a:pt x="227" y="1"/>
                    <a:pt x="74" y="80"/>
                    <a:pt x="74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686" y="233"/>
                  </a:lnTo>
                  <a:cubicBezTo>
                    <a:pt x="686" y="80"/>
                    <a:pt x="533" y="1"/>
                    <a:pt x="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4458263" y="875609"/>
              <a:ext cx="76115" cy="391538"/>
            </a:xfrm>
            <a:custGeom>
              <a:avLst/>
              <a:gdLst/>
              <a:ahLst/>
              <a:cxnLst/>
              <a:rect l="l" t="t" r="r" b="b"/>
              <a:pathLst>
                <a:path w="1458" h="7500" extrusionOk="0">
                  <a:moveTo>
                    <a:pt x="307" y="1"/>
                  </a:moveTo>
                  <a:cubicBezTo>
                    <a:pt x="154" y="1"/>
                    <a:pt x="1" y="80"/>
                    <a:pt x="81" y="233"/>
                  </a:cubicBezTo>
                  <a:lnTo>
                    <a:pt x="693" y="7500"/>
                  </a:lnTo>
                  <a:lnTo>
                    <a:pt x="1458" y="7500"/>
                  </a:lnTo>
                  <a:lnTo>
                    <a:pt x="613" y="233"/>
                  </a:lnTo>
                  <a:cubicBezTo>
                    <a:pt x="613" y="80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4574315" y="875609"/>
              <a:ext cx="111875" cy="391538"/>
            </a:xfrm>
            <a:custGeom>
              <a:avLst/>
              <a:gdLst/>
              <a:ahLst/>
              <a:cxnLst/>
              <a:rect l="l" t="t" r="r" b="b"/>
              <a:pathLst>
                <a:path w="2143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1378" y="7500"/>
                  </a:lnTo>
                  <a:lnTo>
                    <a:pt x="2143" y="7500"/>
                  </a:lnTo>
                  <a:lnTo>
                    <a:pt x="612" y="233"/>
                  </a:lnTo>
                  <a:cubicBezTo>
                    <a:pt x="53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4686138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27" y="1"/>
                  </a:moveTo>
                  <a:cubicBezTo>
                    <a:pt x="74" y="1"/>
                    <a:pt x="1" y="80"/>
                    <a:pt x="1" y="233"/>
                  </a:cubicBezTo>
                  <a:lnTo>
                    <a:pt x="2064" y="7500"/>
                  </a:lnTo>
                  <a:lnTo>
                    <a:pt x="2909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4798013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2829" y="7500"/>
                  </a:lnTo>
                  <a:lnTo>
                    <a:pt x="3674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4909889" y="875609"/>
              <a:ext cx="227562" cy="391538"/>
            </a:xfrm>
            <a:custGeom>
              <a:avLst/>
              <a:gdLst/>
              <a:ahLst/>
              <a:cxnLst/>
              <a:rect l="l" t="t" r="r" b="b"/>
              <a:pathLst>
                <a:path w="4359" h="7500" extrusionOk="0">
                  <a:moveTo>
                    <a:pt x="227" y="1"/>
                  </a:moveTo>
                  <a:cubicBezTo>
                    <a:pt x="74" y="1"/>
                    <a:pt x="0" y="80"/>
                    <a:pt x="74" y="233"/>
                  </a:cubicBezTo>
                  <a:lnTo>
                    <a:pt x="3594" y="7500"/>
                  </a:lnTo>
                  <a:lnTo>
                    <a:pt x="4359" y="7500"/>
                  </a:lnTo>
                  <a:lnTo>
                    <a:pt x="686" y="233"/>
                  </a:lnTo>
                  <a:cubicBezTo>
                    <a:pt x="612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5021712" y="875609"/>
              <a:ext cx="267551" cy="391538"/>
            </a:xfrm>
            <a:custGeom>
              <a:avLst/>
              <a:gdLst/>
              <a:ahLst/>
              <a:cxnLst/>
              <a:rect l="l" t="t" r="r" b="b"/>
              <a:pathLst>
                <a:path w="5125" h="7500" extrusionOk="0">
                  <a:moveTo>
                    <a:pt x="227" y="1"/>
                  </a:moveTo>
                  <a:cubicBezTo>
                    <a:pt x="74" y="1"/>
                    <a:pt x="1" y="80"/>
                    <a:pt x="74" y="233"/>
                  </a:cubicBezTo>
                  <a:lnTo>
                    <a:pt x="4360" y="7500"/>
                  </a:lnTo>
                  <a:lnTo>
                    <a:pt x="5125" y="7500"/>
                  </a:lnTo>
                  <a:lnTo>
                    <a:pt x="686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475556" y="2601401"/>
              <a:ext cx="1865807" cy="1370433"/>
            </a:xfrm>
            <a:custGeom>
              <a:avLst/>
              <a:gdLst/>
              <a:ahLst/>
              <a:cxnLst/>
              <a:rect l="l" t="t" r="r" b="b"/>
              <a:pathLst>
                <a:path w="35740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35740" y="26251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3607531" y="2797327"/>
              <a:ext cx="1550071" cy="1174508"/>
            </a:xfrm>
            <a:custGeom>
              <a:avLst/>
              <a:gdLst/>
              <a:ahLst/>
              <a:cxnLst/>
              <a:rect l="l" t="t" r="r" b="b"/>
              <a:pathLst>
                <a:path w="29692" h="22498" extrusionOk="0">
                  <a:moveTo>
                    <a:pt x="1" y="0"/>
                  </a:moveTo>
                  <a:lnTo>
                    <a:pt x="1" y="22498"/>
                  </a:lnTo>
                  <a:lnTo>
                    <a:pt x="29692" y="22498"/>
                  </a:lnTo>
                  <a:lnTo>
                    <a:pt x="29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3447731" y="3947821"/>
              <a:ext cx="1917594" cy="47976"/>
            </a:xfrm>
            <a:custGeom>
              <a:avLst/>
              <a:gdLst/>
              <a:ahLst/>
              <a:cxnLst/>
              <a:rect l="l" t="t" r="r" b="b"/>
              <a:pathLst>
                <a:path w="36732" h="919" extrusionOk="0">
                  <a:moveTo>
                    <a:pt x="1" y="1"/>
                  </a:moveTo>
                  <a:lnTo>
                    <a:pt x="1" y="919"/>
                  </a:lnTo>
                  <a:lnTo>
                    <a:pt x="36732" y="919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3447731" y="3987757"/>
              <a:ext cx="1917594" cy="51840"/>
            </a:xfrm>
            <a:custGeom>
              <a:avLst/>
              <a:gdLst/>
              <a:ahLst/>
              <a:cxnLst/>
              <a:rect l="l" t="t" r="r" b="b"/>
              <a:pathLst>
                <a:path w="36732" h="993" extrusionOk="0">
                  <a:moveTo>
                    <a:pt x="1" y="1"/>
                  </a:moveTo>
                  <a:lnTo>
                    <a:pt x="1" y="993"/>
                  </a:lnTo>
                  <a:lnTo>
                    <a:pt x="36732" y="993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3643343" y="2825100"/>
              <a:ext cx="731235" cy="1090823"/>
            </a:xfrm>
            <a:custGeom>
              <a:avLst/>
              <a:gdLst/>
              <a:ahLst/>
              <a:cxnLst/>
              <a:rect l="l" t="t" r="r" b="b"/>
              <a:pathLst>
                <a:path w="14007" h="20895" extrusionOk="0">
                  <a:moveTo>
                    <a:pt x="0" y="1"/>
                  </a:moveTo>
                  <a:lnTo>
                    <a:pt x="0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4386377" y="2825100"/>
              <a:ext cx="731288" cy="1090823"/>
            </a:xfrm>
            <a:custGeom>
              <a:avLst/>
              <a:gdLst/>
              <a:ahLst/>
              <a:cxnLst/>
              <a:rect l="l" t="t" r="r" b="b"/>
              <a:pathLst>
                <a:path w="14008" h="20895" extrusionOk="0">
                  <a:moveTo>
                    <a:pt x="1" y="1"/>
                  </a:moveTo>
                  <a:lnTo>
                    <a:pt x="1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3723217" y="2861226"/>
              <a:ext cx="611425" cy="1018572"/>
            </a:xfrm>
            <a:custGeom>
              <a:avLst/>
              <a:gdLst/>
              <a:ahLst/>
              <a:cxnLst/>
              <a:rect l="l" t="t" r="r" b="b"/>
              <a:pathLst>
                <a:path w="11712" h="19511" extrusionOk="0">
                  <a:moveTo>
                    <a:pt x="1" y="0"/>
                  </a:moveTo>
                  <a:lnTo>
                    <a:pt x="1" y="19511"/>
                  </a:lnTo>
                  <a:lnTo>
                    <a:pt x="11712" y="19511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4430490" y="2861226"/>
              <a:ext cx="607249" cy="1018572"/>
            </a:xfrm>
            <a:custGeom>
              <a:avLst/>
              <a:gdLst/>
              <a:ahLst/>
              <a:cxnLst/>
              <a:rect l="l" t="t" r="r" b="b"/>
              <a:pathLst>
                <a:path w="11632" h="19511" extrusionOk="0">
                  <a:moveTo>
                    <a:pt x="0" y="0"/>
                  </a:moveTo>
                  <a:lnTo>
                    <a:pt x="0" y="19511"/>
                  </a:lnTo>
                  <a:lnTo>
                    <a:pt x="11632" y="19511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3723217" y="2861226"/>
              <a:ext cx="611425" cy="211639"/>
            </a:xfrm>
            <a:custGeom>
              <a:avLst/>
              <a:gdLst/>
              <a:ahLst/>
              <a:cxnLst/>
              <a:rect l="l" t="t" r="r" b="b"/>
              <a:pathLst>
                <a:path w="11712" h="4054" extrusionOk="0">
                  <a:moveTo>
                    <a:pt x="1" y="0"/>
                  </a:moveTo>
                  <a:lnTo>
                    <a:pt x="1" y="4053"/>
                  </a:lnTo>
                  <a:lnTo>
                    <a:pt x="11712" y="4053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4430490" y="2861226"/>
              <a:ext cx="607249" cy="211639"/>
            </a:xfrm>
            <a:custGeom>
              <a:avLst/>
              <a:gdLst/>
              <a:ahLst/>
              <a:cxnLst/>
              <a:rect l="l" t="t" r="r" b="b"/>
              <a:pathLst>
                <a:path w="11632" h="4054" extrusionOk="0">
                  <a:moveTo>
                    <a:pt x="0" y="0"/>
                  </a:moveTo>
                  <a:lnTo>
                    <a:pt x="0" y="4053"/>
                  </a:lnTo>
                  <a:lnTo>
                    <a:pt x="11632" y="405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4190765" y="2625364"/>
              <a:ext cx="391590" cy="703149"/>
            </a:xfrm>
            <a:custGeom>
              <a:avLst/>
              <a:gdLst/>
              <a:ahLst/>
              <a:cxnLst/>
              <a:rect l="l" t="t" r="r" b="b"/>
              <a:pathLst>
                <a:path w="7501" h="13469" extrusionOk="0">
                  <a:moveTo>
                    <a:pt x="1" y="1"/>
                  </a:moveTo>
                  <a:lnTo>
                    <a:pt x="1" y="13469"/>
                  </a:lnTo>
                  <a:lnTo>
                    <a:pt x="7500" y="13469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4342577" y="2781352"/>
              <a:ext cx="87965" cy="95901"/>
            </a:xfrm>
            <a:custGeom>
              <a:avLst/>
              <a:gdLst/>
              <a:ahLst/>
              <a:cxnLst/>
              <a:rect l="l" t="t" r="r" b="b"/>
              <a:pathLst>
                <a:path w="1685" h="1837" extrusionOk="0">
                  <a:moveTo>
                    <a:pt x="613" y="0"/>
                  </a:moveTo>
                  <a:lnTo>
                    <a:pt x="613" y="380"/>
                  </a:lnTo>
                  <a:lnTo>
                    <a:pt x="74" y="380"/>
                  </a:lnTo>
                  <a:lnTo>
                    <a:pt x="74" y="686"/>
                  </a:lnTo>
                  <a:lnTo>
                    <a:pt x="533" y="686"/>
                  </a:lnTo>
                  <a:cubicBezTo>
                    <a:pt x="460" y="992"/>
                    <a:pt x="307" y="1377"/>
                    <a:pt x="1" y="1604"/>
                  </a:cubicBezTo>
                  <a:cubicBezTo>
                    <a:pt x="74" y="1684"/>
                    <a:pt x="227" y="1757"/>
                    <a:pt x="227" y="1837"/>
                  </a:cubicBezTo>
                  <a:cubicBezTo>
                    <a:pt x="613" y="1451"/>
                    <a:pt x="766" y="1071"/>
                    <a:pt x="919" y="686"/>
                  </a:cubicBezTo>
                  <a:lnTo>
                    <a:pt x="1299" y="686"/>
                  </a:lnTo>
                  <a:cubicBezTo>
                    <a:pt x="1299" y="1071"/>
                    <a:pt x="1299" y="1377"/>
                    <a:pt x="1225" y="1451"/>
                  </a:cubicBezTo>
                  <a:cubicBezTo>
                    <a:pt x="1225" y="1451"/>
                    <a:pt x="1146" y="1530"/>
                    <a:pt x="1072" y="1530"/>
                  </a:cubicBezTo>
                  <a:cubicBezTo>
                    <a:pt x="1072" y="1530"/>
                    <a:pt x="919" y="1451"/>
                    <a:pt x="766" y="1451"/>
                  </a:cubicBezTo>
                  <a:cubicBezTo>
                    <a:pt x="766" y="1530"/>
                    <a:pt x="840" y="1684"/>
                    <a:pt x="840" y="1757"/>
                  </a:cubicBezTo>
                  <a:cubicBezTo>
                    <a:pt x="919" y="1757"/>
                    <a:pt x="1072" y="1837"/>
                    <a:pt x="1146" y="1837"/>
                  </a:cubicBezTo>
                  <a:cubicBezTo>
                    <a:pt x="1299" y="1837"/>
                    <a:pt x="1452" y="1757"/>
                    <a:pt x="1531" y="1604"/>
                  </a:cubicBezTo>
                  <a:cubicBezTo>
                    <a:pt x="1605" y="1530"/>
                    <a:pt x="1605" y="1145"/>
                    <a:pt x="1684" y="459"/>
                  </a:cubicBezTo>
                  <a:lnTo>
                    <a:pt x="1452" y="380"/>
                  </a:lnTo>
                  <a:lnTo>
                    <a:pt x="919" y="380"/>
                  </a:lnTo>
                  <a:cubicBezTo>
                    <a:pt x="993" y="306"/>
                    <a:pt x="993" y="227"/>
                    <a:pt x="993" y="74"/>
                  </a:cubicBezTo>
                  <a:cubicBezTo>
                    <a:pt x="993" y="74"/>
                    <a:pt x="1072" y="74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4342577" y="2913013"/>
              <a:ext cx="87965" cy="92090"/>
            </a:xfrm>
            <a:custGeom>
              <a:avLst/>
              <a:gdLst/>
              <a:ahLst/>
              <a:cxnLst/>
              <a:rect l="l" t="t" r="r" b="b"/>
              <a:pathLst>
                <a:path w="1685" h="1764" extrusionOk="0">
                  <a:moveTo>
                    <a:pt x="227" y="0"/>
                  </a:moveTo>
                  <a:lnTo>
                    <a:pt x="227" y="306"/>
                  </a:lnTo>
                  <a:lnTo>
                    <a:pt x="1452" y="306"/>
                  </a:lnTo>
                  <a:lnTo>
                    <a:pt x="1452" y="0"/>
                  </a:lnTo>
                  <a:close/>
                  <a:moveTo>
                    <a:pt x="1" y="539"/>
                  </a:moveTo>
                  <a:lnTo>
                    <a:pt x="1" y="845"/>
                  </a:lnTo>
                  <a:lnTo>
                    <a:pt x="1225" y="845"/>
                  </a:lnTo>
                  <a:cubicBezTo>
                    <a:pt x="1146" y="1151"/>
                    <a:pt x="840" y="1457"/>
                    <a:pt x="307" y="1531"/>
                  </a:cubicBezTo>
                  <a:lnTo>
                    <a:pt x="533" y="1763"/>
                  </a:lnTo>
                  <a:cubicBezTo>
                    <a:pt x="1146" y="1610"/>
                    <a:pt x="1452" y="1304"/>
                    <a:pt x="1605" y="692"/>
                  </a:cubicBezTo>
                  <a:cubicBezTo>
                    <a:pt x="1684" y="692"/>
                    <a:pt x="1684" y="612"/>
                    <a:pt x="1684" y="612"/>
                  </a:cubicBezTo>
                  <a:lnTo>
                    <a:pt x="1378" y="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4342577" y="304081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919" y="1"/>
                  </a:moveTo>
                  <a:lnTo>
                    <a:pt x="919" y="387"/>
                  </a:lnTo>
                  <a:lnTo>
                    <a:pt x="74" y="387"/>
                  </a:lnTo>
                  <a:lnTo>
                    <a:pt x="74" y="693"/>
                  </a:lnTo>
                  <a:lnTo>
                    <a:pt x="766" y="693"/>
                  </a:lnTo>
                  <a:cubicBezTo>
                    <a:pt x="533" y="919"/>
                    <a:pt x="227" y="1152"/>
                    <a:pt x="1" y="1305"/>
                  </a:cubicBezTo>
                  <a:cubicBezTo>
                    <a:pt x="74" y="1378"/>
                    <a:pt x="154" y="1458"/>
                    <a:pt x="154" y="1531"/>
                  </a:cubicBezTo>
                  <a:cubicBezTo>
                    <a:pt x="460" y="1378"/>
                    <a:pt x="686" y="1152"/>
                    <a:pt x="919" y="919"/>
                  </a:cubicBezTo>
                  <a:lnTo>
                    <a:pt x="919" y="1458"/>
                  </a:lnTo>
                  <a:cubicBezTo>
                    <a:pt x="919" y="1531"/>
                    <a:pt x="919" y="1531"/>
                    <a:pt x="686" y="1531"/>
                  </a:cubicBezTo>
                  <a:lnTo>
                    <a:pt x="533" y="1531"/>
                  </a:lnTo>
                  <a:cubicBezTo>
                    <a:pt x="613" y="1611"/>
                    <a:pt x="613" y="1764"/>
                    <a:pt x="613" y="1838"/>
                  </a:cubicBezTo>
                  <a:cubicBezTo>
                    <a:pt x="1072" y="1838"/>
                    <a:pt x="1225" y="1838"/>
                    <a:pt x="1225" y="1458"/>
                  </a:cubicBezTo>
                  <a:lnTo>
                    <a:pt x="1225" y="693"/>
                  </a:lnTo>
                  <a:lnTo>
                    <a:pt x="1758" y="693"/>
                  </a:lnTo>
                  <a:lnTo>
                    <a:pt x="1758" y="387"/>
                  </a:lnTo>
                  <a:lnTo>
                    <a:pt x="1225" y="387"/>
                  </a:lnTo>
                  <a:lnTo>
                    <a:pt x="1225" y="8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4342577" y="316866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533" y="1"/>
                  </a:moveTo>
                  <a:cubicBezTo>
                    <a:pt x="460" y="386"/>
                    <a:pt x="307" y="766"/>
                    <a:pt x="1" y="999"/>
                  </a:cubicBezTo>
                  <a:cubicBezTo>
                    <a:pt x="74" y="999"/>
                    <a:pt x="227" y="1072"/>
                    <a:pt x="307" y="1152"/>
                  </a:cubicBezTo>
                  <a:cubicBezTo>
                    <a:pt x="380" y="999"/>
                    <a:pt x="533" y="919"/>
                    <a:pt x="613" y="766"/>
                  </a:cubicBezTo>
                  <a:lnTo>
                    <a:pt x="993" y="766"/>
                  </a:lnTo>
                  <a:cubicBezTo>
                    <a:pt x="919" y="1072"/>
                    <a:pt x="766" y="1458"/>
                    <a:pt x="380" y="1684"/>
                  </a:cubicBezTo>
                  <a:cubicBezTo>
                    <a:pt x="460" y="1684"/>
                    <a:pt x="613" y="1764"/>
                    <a:pt x="686" y="1837"/>
                  </a:cubicBezTo>
                  <a:cubicBezTo>
                    <a:pt x="1072" y="1611"/>
                    <a:pt x="1225" y="1225"/>
                    <a:pt x="1299" y="766"/>
                  </a:cubicBezTo>
                  <a:lnTo>
                    <a:pt x="1758" y="766"/>
                  </a:lnTo>
                  <a:lnTo>
                    <a:pt x="1758" y="460"/>
                  </a:lnTo>
                  <a:lnTo>
                    <a:pt x="766" y="460"/>
                  </a:lnTo>
                  <a:cubicBezTo>
                    <a:pt x="766" y="307"/>
                    <a:pt x="840" y="233"/>
                    <a:pt x="840" y="154"/>
                  </a:cubicBezTo>
                  <a:cubicBezTo>
                    <a:pt x="919" y="154"/>
                    <a:pt x="919" y="80"/>
                    <a:pt x="919" y="80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4222766" y="2693439"/>
              <a:ext cx="331450" cy="619099"/>
            </a:xfrm>
            <a:custGeom>
              <a:avLst/>
              <a:gdLst/>
              <a:ahLst/>
              <a:cxnLst/>
              <a:rect l="l" t="t" r="r" b="b"/>
              <a:pathLst>
                <a:path w="6349" h="11859" extrusionOk="0">
                  <a:moveTo>
                    <a:pt x="6195" y="227"/>
                  </a:moveTo>
                  <a:lnTo>
                    <a:pt x="6195" y="11632"/>
                  </a:lnTo>
                  <a:lnTo>
                    <a:pt x="227" y="11632"/>
                  </a:lnTo>
                  <a:lnTo>
                    <a:pt x="227" y="227"/>
                  </a:lnTo>
                  <a:close/>
                  <a:moveTo>
                    <a:pt x="0" y="1"/>
                  </a:moveTo>
                  <a:lnTo>
                    <a:pt x="0" y="11859"/>
                  </a:lnTo>
                  <a:lnTo>
                    <a:pt x="6348" y="11859"/>
                  </a:lnTo>
                  <a:lnTo>
                    <a:pt x="6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3319881" y="2185954"/>
              <a:ext cx="2121194" cy="495373"/>
            </a:xfrm>
            <a:custGeom>
              <a:avLst/>
              <a:gdLst/>
              <a:ahLst/>
              <a:cxnLst/>
              <a:rect l="l" t="t" r="r" b="b"/>
              <a:pathLst>
                <a:path w="40632" h="9489" extrusionOk="0">
                  <a:moveTo>
                    <a:pt x="5357" y="0"/>
                  </a:moveTo>
                  <a:lnTo>
                    <a:pt x="1" y="9030"/>
                  </a:lnTo>
                  <a:cubicBezTo>
                    <a:pt x="227" y="9030"/>
                    <a:pt x="307" y="9262"/>
                    <a:pt x="227" y="9489"/>
                  </a:cubicBezTo>
                  <a:lnTo>
                    <a:pt x="2676" y="9489"/>
                  </a:lnTo>
                  <a:cubicBezTo>
                    <a:pt x="2829" y="9183"/>
                    <a:pt x="3135" y="9030"/>
                    <a:pt x="3368" y="9030"/>
                  </a:cubicBezTo>
                  <a:cubicBezTo>
                    <a:pt x="3674" y="9030"/>
                    <a:pt x="3747" y="9183"/>
                    <a:pt x="3674" y="9489"/>
                  </a:cubicBezTo>
                  <a:lnTo>
                    <a:pt x="6123" y="9489"/>
                  </a:lnTo>
                  <a:cubicBezTo>
                    <a:pt x="6276" y="9183"/>
                    <a:pt x="6502" y="9030"/>
                    <a:pt x="6808" y="9030"/>
                  </a:cubicBezTo>
                  <a:cubicBezTo>
                    <a:pt x="7041" y="9030"/>
                    <a:pt x="7194" y="9183"/>
                    <a:pt x="7114" y="9489"/>
                  </a:cubicBezTo>
                  <a:lnTo>
                    <a:pt x="9563" y="9489"/>
                  </a:lnTo>
                  <a:cubicBezTo>
                    <a:pt x="9643" y="9183"/>
                    <a:pt x="9949" y="9030"/>
                    <a:pt x="10175" y="9030"/>
                  </a:cubicBezTo>
                  <a:cubicBezTo>
                    <a:pt x="10408" y="9030"/>
                    <a:pt x="10561" y="9183"/>
                    <a:pt x="10481" y="9489"/>
                  </a:cubicBezTo>
                  <a:lnTo>
                    <a:pt x="13010" y="9489"/>
                  </a:lnTo>
                  <a:cubicBezTo>
                    <a:pt x="13083" y="9183"/>
                    <a:pt x="13316" y="9030"/>
                    <a:pt x="13542" y="9030"/>
                  </a:cubicBezTo>
                  <a:cubicBezTo>
                    <a:pt x="13849" y="9030"/>
                    <a:pt x="14002" y="9183"/>
                    <a:pt x="13928" y="9489"/>
                  </a:cubicBezTo>
                  <a:lnTo>
                    <a:pt x="16450" y="9489"/>
                  </a:lnTo>
                  <a:cubicBezTo>
                    <a:pt x="16530" y="9183"/>
                    <a:pt x="16683" y="9030"/>
                    <a:pt x="16989" y="9030"/>
                  </a:cubicBezTo>
                  <a:cubicBezTo>
                    <a:pt x="17216" y="9030"/>
                    <a:pt x="17369" y="9183"/>
                    <a:pt x="17369" y="9489"/>
                  </a:cubicBezTo>
                  <a:lnTo>
                    <a:pt x="19897" y="9489"/>
                  </a:lnTo>
                  <a:cubicBezTo>
                    <a:pt x="19897" y="9183"/>
                    <a:pt x="20123" y="9030"/>
                    <a:pt x="20356" y="9030"/>
                  </a:cubicBezTo>
                  <a:cubicBezTo>
                    <a:pt x="20583" y="9030"/>
                    <a:pt x="20815" y="9183"/>
                    <a:pt x="20815" y="9489"/>
                  </a:cubicBezTo>
                  <a:lnTo>
                    <a:pt x="23337" y="9489"/>
                  </a:lnTo>
                  <a:cubicBezTo>
                    <a:pt x="23337" y="9183"/>
                    <a:pt x="23490" y="9030"/>
                    <a:pt x="23723" y="9030"/>
                  </a:cubicBezTo>
                  <a:cubicBezTo>
                    <a:pt x="24029" y="9030"/>
                    <a:pt x="24256" y="9183"/>
                    <a:pt x="24256" y="9489"/>
                  </a:cubicBezTo>
                  <a:lnTo>
                    <a:pt x="26784" y="9489"/>
                  </a:lnTo>
                  <a:cubicBezTo>
                    <a:pt x="26704" y="9183"/>
                    <a:pt x="26857" y="9030"/>
                    <a:pt x="27164" y="9030"/>
                  </a:cubicBezTo>
                  <a:cubicBezTo>
                    <a:pt x="27396" y="9030"/>
                    <a:pt x="27623" y="9183"/>
                    <a:pt x="27702" y="9489"/>
                  </a:cubicBezTo>
                  <a:lnTo>
                    <a:pt x="30224" y="9489"/>
                  </a:lnTo>
                  <a:cubicBezTo>
                    <a:pt x="30151" y="9183"/>
                    <a:pt x="30304" y="9030"/>
                    <a:pt x="30531" y="9030"/>
                  </a:cubicBezTo>
                  <a:cubicBezTo>
                    <a:pt x="30763" y="9030"/>
                    <a:pt x="31069" y="9183"/>
                    <a:pt x="31143" y="9489"/>
                  </a:cubicBezTo>
                  <a:lnTo>
                    <a:pt x="33592" y="9489"/>
                  </a:lnTo>
                  <a:cubicBezTo>
                    <a:pt x="33592" y="9183"/>
                    <a:pt x="33671" y="9030"/>
                    <a:pt x="33898" y="9030"/>
                  </a:cubicBezTo>
                  <a:cubicBezTo>
                    <a:pt x="34204" y="9030"/>
                    <a:pt x="34436" y="9183"/>
                    <a:pt x="34589" y="9489"/>
                  </a:cubicBezTo>
                  <a:lnTo>
                    <a:pt x="37038" y="9489"/>
                  </a:lnTo>
                  <a:cubicBezTo>
                    <a:pt x="36959" y="9183"/>
                    <a:pt x="37112" y="9030"/>
                    <a:pt x="37344" y="9030"/>
                  </a:cubicBezTo>
                  <a:cubicBezTo>
                    <a:pt x="37571" y="9030"/>
                    <a:pt x="37877" y="9183"/>
                    <a:pt x="38030" y="9489"/>
                  </a:cubicBezTo>
                  <a:lnTo>
                    <a:pt x="40479" y="9489"/>
                  </a:lnTo>
                  <a:cubicBezTo>
                    <a:pt x="40405" y="9262"/>
                    <a:pt x="40479" y="9109"/>
                    <a:pt x="40632" y="9030"/>
                  </a:cubicBezTo>
                  <a:lnTo>
                    <a:pt x="35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3371668" y="2561465"/>
              <a:ext cx="2017619" cy="8040"/>
            </a:xfrm>
            <a:custGeom>
              <a:avLst/>
              <a:gdLst/>
              <a:ahLst/>
              <a:cxnLst/>
              <a:rect l="l" t="t" r="r" b="b"/>
              <a:pathLst>
                <a:path w="38648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8648" y="153"/>
                  </a:lnTo>
                  <a:lnTo>
                    <a:pt x="38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3419593" y="2481539"/>
              <a:ext cx="1921770" cy="8040"/>
            </a:xfrm>
            <a:custGeom>
              <a:avLst/>
              <a:gdLst/>
              <a:ahLst/>
              <a:cxnLst/>
              <a:rect l="l" t="t" r="r" b="b"/>
              <a:pathLst>
                <a:path w="36812" h="154" extrusionOk="0">
                  <a:moveTo>
                    <a:pt x="154" y="1"/>
                  </a:moveTo>
                  <a:lnTo>
                    <a:pt x="1" y="154"/>
                  </a:lnTo>
                  <a:lnTo>
                    <a:pt x="36812" y="154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467569" y="2405789"/>
              <a:ext cx="1829681" cy="8040"/>
            </a:xfrm>
            <a:custGeom>
              <a:avLst/>
              <a:gdLst/>
              <a:ahLst/>
              <a:cxnLst/>
              <a:rect l="l" t="t" r="r" b="b"/>
              <a:pathLst>
                <a:path w="3504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5048" y="154"/>
                  </a:lnTo>
                  <a:lnTo>
                    <a:pt x="34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507506" y="2337714"/>
              <a:ext cx="1749807" cy="8040"/>
            </a:xfrm>
            <a:custGeom>
              <a:avLst/>
              <a:gdLst/>
              <a:ahLst/>
              <a:cxnLst/>
              <a:rect l="l" t="t" r="r" b="b"/>
              <a:pathLst>
                <a:path w="3351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3518" y="154"/>
                  </a:lnTo>
                  <a:lnTo>
                    <a:pt x="33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543632" y="2273815"/>
              <a:ext cx="1673745" cy="8040"/>
            </a:xfrm>
            <a:custGeom>
              <a:avLst/>
              <a:gdLst/>
              <a:ahLst/>
              <a:cxnLst/>
              <a:rect l="l" t="t" r="r" b="b"/>
              <a:pathLst>
                <a:path w="32061" h="154" extrusionOk="0">
                  <a:moveTo>
                    <a:pt x="74" y="1"/>
                  </a:moveTo>
                  <a:lnTo>
                    <a:pt x="0" y="154"/>
                  </a:lnTo>
                  <a:lnTo>
                    <a:pt x="32060" y="154"/>
                  </a:lnTo>
                  <a:lnTo>
                    <a:pt x="3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579392" y="2217904"/>
              <a:ext cx="1606035" cy="8040"/>
            </a:xfrm>
            <a:custGeom>
              <a:avLst/>
              <a:gdLst/>
              <a:ahLst/>
              <a:cxnLst/>
              <a:rect l="l" t="t" r="r" b="b"/>
              <a:pathLst>
                <a:path w="30764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0763" y="153"/>
                  </a:lnTo>
                  <a:lnTo>
                    <a:pt x="30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3311894" y="2174104"/>
              <a:ext cx="307540" cy="455489"/>
            </a:xfrm>
            <a:custGeom>
              <a:avLst/>
              <a:gdLst/>
              <a:ahLst/>
              <a:cxnLst/>
              <a:rect l="l" t="t" r="r" b="b"/>
              <a:pathLst>
                <a:path w="5891" h="8725" extrusionOk="0">
                  <a:moveTo>
                    <a:pt x="5664" y="1"/>
                  </a:moveTo>
                  <a:cubicBezTo>
                    <a:pt x="5431" y="1"/>
                    <a:pt x="5204" y="74"/>
                    <a:pt x="5125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5817" y="227"/>
                  </a:lnTo>
                  <a:cubicBezTo>
                    <a:pt x="5890" y="74"/>
                    <a:pt x="5817" y="1"/>
                    <a:pt x="5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3487668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4745" y="1"/>
                  </a:moveTo>
                  <a:cubicBezTo>
                    <a:pt x="4592" y="1"/>
                    <a:pt x="4360" y="74"/>
                    <a:pt x="4286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4972" y="227"/>
                  </a:lnTo>
                  <a:cubicBezTo>
                    <a:pt x="5051" y="74"/>
                    <a:pt x="4972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3659318" y="2174104"/>
              <a:ext cx="219940" cy="455489"/>
            </a:xfrm>
            <a:custGeom>
              <a:avLst/>
              <a:gdLst/>
              <a:ahLst/>
              <a:cxnLst/>
              <a:rect l="l" t="t" r="r" b="b"/>
              <a:pathLst>
                <a:path w="4213" h="8725" extrusionOk="0">
                  <a:moveTo>
                    <a:pt x="3906" y="1"/>
                  </a:moveTo>
                  <a:cubicBezTo>
                    <a:pt x="3753" y="1"/>
                    <a:pt x="3520" y="74"/>
                    <a:pt x="3520" y="227"/>
                  </a:cubicBezTo>
                  <a:lnTo>
                    <a:pt x="0" y="8724"/>
                  </a:lnTo>
                  <a:lnTo>
                    <a:pt x="998" y="8724"/>
                  </a:lnTo>
                  <a:lnTo>
                    <a:pt x="4212" y="227"/>
                  </a:lnTo>
                  <a:cubicBezTo>
                    <a:pt x="4212" y="74"/>
                    <a:pt x="4133" y="1"/>
                    <a:pt x="3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3835092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61" y="1"/>
                  </a:moveTo>
                  <a:cubicBezTo>
                    <a:pt x="2835" y="1"/>
                    <a:pt x="2682" y="74"/>
                    <a:pt x="2602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3367" y="227"/>
                  </a:lnTo>
                  <a:cubicBezTo>
                    <a:pt x="3367" y="74"/>
                    <a:pt x="3214" y="1"/>
                    <a:pt x="3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4010866" y="2174104"/>
              <a:ext cx="132026" cy="455489"/>
            </a:xfrm>
            <a:custGeom>
              <a:avLst/>
              <a:gdLst/>
              <a:ahLst/>
              <a:cxnLst/>
              <a:rect l="l" t="t" r="r" b="b"/>
              <a:pathLst>
                <a:path w="2529" h="8725" extrusionOk="0">
                  <a:moveTo>
                    <a:pt x="2143" y="1"/>
                  </a:moveTo>
                  <a:cubicBezTo>
                    <a:pt x="1990" y="1"/>
                    <a:pt x="1763" y="74"/>
                    <a:pt x="1763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2449" y="227"/>
                  </a:lnTo>
                  <a:cubicBezTo>
                    <a:pt x="2529" y="74"/>
                    <a:pt x="2376" y="1"/>
                    <a:pt x="2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4182777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1378" y="1"/>
                  </a:moveTo>
                  <a:cubicBezTo>
                    <a:pt x="1146" y="1"/>
                    <a:pt x="993" y="74"/>
                    <a:pt x="993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1684" y="227"/>
                  </a:lnTo>
                  <a:cubicBezTo>
                    <a:pt x="1684" y="74"/>
                    <a:pt x="1531" y="1"/>
                    <a:pt x="1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4358552" y="2174104"/>
              <a:ext cx="48029" cy="455489"/>
            </a:xfrm>
            <a:custGeom>
              <a:avLst/>
              <a:gdLst/>
              <a:ahLst/>
              <a:cxnLst/>
              <a:rect l="l" t="t" r="r" b="b"/>
              <a:pathLst>
                <a:path w="920" h="8725" extrusionOk="0">
                  <a:moveTo>
                    <a:pt x="460" y="1"/>
                  </a:moveTo>
                  <a:cubicBezTo>
                    <a:pt x="307" y="1"/>
                    <a:pt x="154" y="74"/>
                    <a:pt x="154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840" y="227"/>
                  </a:lnTo>
                  <a:cubicBezTo>
                    <a:pt x="840" y="74"/>
                    <a:pt x="687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4494389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307" y="1"/>
                  </a:moveTo>
                  <a:cubicBezTo>
                    <a:pt x="154" y="1"/>
                    <a:pt x="1" y="74"/>
                    <a:pt x="1" y="227"/>
                  </a:cubicBezTo>
                  <a:lnTo>
                    <a:pt x="766" y="8724"/>
                  </a:lnTo>
                  <a:lnTo>
                    <a:pt x="1684" y="8724"/>
                  </a:lnTo>
                  <a:lnTo>
                    <a:pt x="686" y="227"/>
                  </a:lnTo>
                  <a:cubicBezTo>
                    <a:pt x="686" y="74"/>
                    <a:pt x="533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4626050" y="2174104"/>
              <a:ext cx="127902" cy="455489"/>
            </a:xfrm>
            <a:custGeom>
              <a:avLst/>
              <a:gdLst/>
              <a:ahLst/>
              <a:cxnLst/>
              <a:rect l="l" t="t" r="r" b="b"/>
              <a:pathLst>
                <a:path w="2450" h="8725" extrusionOk="0">
                  <a:moveTo>
                    <a:pt x="307" y="1"/>
                  </a:moveTo>
                  <a:cubicBezTo>
                    <a:pt x="80" y="1"/>
                    <a:pt x="1" y="74"/>
                    <a:pt x="1" y="227"/>
                  </a:cubicBezTo>
                  <a:lnTo>
                    <a:pt x="1531" y="8724"/>
                  </a:lnTo>
                  <a:lnTo>
                    <a:pt x="2450" y="8724"/>
                  </a:lnTo>
                  <a:lnTo>
                    <a:pt x="693" y="227"/>
                  </a:lnTo>
                  <a:cubicBezTo>
                    <a:pt x="693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4753900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7" y="1"/>
                  </a:moveTo>
                  <a:cubicBezTo>
                    <a:pt x="154" y="1"/>
                    <a:pt x="1" y="74"/>
                    <a:pt x="80" y="227"/>
                  </a:cubicBezTo>
                  <a:lnTo>
                    <a:pt x="2449" y="8724"/>
                  </a:lnTo>
                  <a:lnTo>
                    <a:pt x="3368" y="8724"/>
                  </a:lnTo>
                  <a:lnTo>
                    <a:pt x="766" y="227"/>
                  </a:lnTo>
                  <a:cubicBezTo>
                    <a:pt x="692" y="74"/>
                    <a:pt x="539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4885874" y="2174104"/>
              <a:ext cx="219626" cy="455489"/>
            </a:xfrm>
            <a:custGeom>
              <a:avLst/>
              <a:gdLst/>
              <a:ahLst/>
              <a:cxnLst/>
              <a:rect l="l" t="t" r="r" b="b"/>
              <a:pathLst>
                <a:path w="4207" h="8725" extrusionOk="0">
                  <a:moveTo>
                    <a:pt x="227" y="1"/>
                  </a:moveTo>
                  <a:cubicBezTo>
                    <a:pt x="74" y="1"/>
                    <a:pt x="1" y="74"/>
                    <a:pt x="1" y="227"/>
                  </a:cubicBezTo>
                  <a:lnTo>
                    <a:pt x="3288" y="8724"/>
                  </a:lnTo>
                  <a:lnTo>
                    <a:pt x="4207" y="8724"/>
                  </a:lnTo>
                  <a:lnTo>
                    <a:pt x="687" y="227"/>
                  </a:lnTo>
                  <a:cubicBezTo>
                    <a:pt x="687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5013724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307" y="1"/>
                  </a:moveTo>
                  <a:cubicBezTo>
                    <a:pt x="74" y="1"/>
                    <a:pt x="1" y="74"/>
                    <a:pt x="74" y="227"/>
                  </a:cubicBezTo>
                  <a:lnTo>
                    <a:pt x="4133" y="8724"/>
                  </a:lnTo>
                  <a:lnTo>
                    <a:pt x="5051" y="8724"/>
                  </a:lnTo>
                  <a:lnTo>
                    <a:pt x="766" y="227"/>
                  </a:lnTo>
                  <a:cubicBezTo>
                    <a:pt x="686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5145385" y="2174104"/>
              <a:ext cx="307853" cy="455489"/>
            </a:xfrm>
            <a:custGeom>
              <a:avLst/>
              <a:gdLst/>
              <a:ahLst/>
              <a:cxnLst/>
              <a:rect l="l" t="t" r="r" b="b"/>
              <a:pathLst>
                <a:path w="5897" h="8725" extrusionOk="0">
                  <a:moveTo>
                    <a:pt x="234" y="1"/>
                  </a:moveTo>
                  <a:cubicBezTo>
                    <a:pt x="81" y="1"/>
                    <a:pt x="1" y="74"/>
                    <a:pt x="81" y="227"/>
                  </a:cubicBezTo>
                  <a:lnTo>
                    <a:pt x="4978" y="8724"/>
                  </a:lnTo>
                  <a:lnTo>
                    <a:pt x="5896" y="8724"/>
                  </a:lnTo>
                  <a:lnTo>
                    <a:pt x="766" y="227"/>
                  </a:lnTo>
                  <a:cubicBezTo>
                    <a:pt x="693" y="74"/>
                    <a:pt x="460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930928" y="1043395"/>
              <a:ext cx="2225082" cy="1294371"/>
            </a:xfrm>
            <a:custGeom>
              <a:avLst/>
              <a:gdLst/>
              <a:ahLst/>
              <a:cxnLst/>
              <a:rect l="l" t="t" r="r" b="b"/>
              <a:pathLst>
                <a:path w="42622" h="24794" extrusionOk="0">
                  <a:moveTo>
                    <a:pt x="1" y="1"/>
                  </a:moveTo>
                  <a:lnTo>
                    <a:pt x="1" y="24794"/>
                  </a:lnTo>
                  <a:lnTo>
                    <a:pt x="42621" y="24794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930928" y="1043395"/>
              <a:ext cx="2225082" cy="403701"/>
            </a:xfrm>
            <a:custGeom>
              <a:avLst/>
              <a:gdLst/>
              <a:ahLst/>
              <a:cxnLst/>
              <a:rect l="l" t="t" r="r" b="b"/>
              <a:pathLst>
                <a:path w="42622" h="7733" extrusionOk="0">
                  <a:moveTo>
                    <a:pt x="1" y="1"/>
                  </a:moveTo>
                  <a:lnTo>
                    <a:pt x="1" y="7732"/>
                  </a:lnTo>
                  <a:lnTo>
                    <a:pt x="42621" y="7732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830903" y="616098"/>
              <a:ext cx="2484906" cy="579162"/>
            </a:xfrm>
            <a:custGeom>
              <a:avLst/>
              <a:gdLst/>
              <a:ahLst/>
              <a:cxnLst/>
              <a:rect l="l" t="t" r="r" b="b"/>
              <a:pathLst>
                <a:path w="47599" h="11094" extrusionOk="0">
                  <a:moveTo>
                    <a:pt x="6276" y="1"/>
                  </a:moveTo>
                  <a:lnTo>
                    <a:pt x="1" y="10561"/>
                  </a:lnTo>
                  <a:cubicBezTo>
                    <a:pt x="233" y="10634"/>
                    <a:pt x="307" y="10787"/>
                    <a:pt x="154" y="11093"/>
                  </a:cubicBezTo>
                  <a:lnTo>
                    <a:pt x="3141" y="11093"/>
                  </a:lnTo>
                  <a:cubicBezTo>
                    <a:pt x="3294" y="10787"/>
                    <a:pt x="3600" y="10561"/>
                    <a:pt x="3907" y="10561"/>
                  </a:cubicBezTo>
                  <a:cubicBezTo>
                    <a:pt x="4213" y="10561"/>
                    <a:pt x="4366" y="10787"/>
                    <a:pt x="4213" y="11093"/>
                  </a:cubicBezTo>
                  <a:lnTo>
                    <a:pt x="7121" y="11093"/>
                  </a:lnTo>
                  <a:cubicBezTo>
                    <a:pt x="7274" y="10787"/>
                    <a:pt x="7580" y="10561"/>
                    <a:pt x="7886" y="10561"/>
                  </a:cubicBezTo>
                  <a:cubicBezTo>
                    <a:pt x="8192" y="10561"/>
                    <a:pt x="8345" y="10787"/>
                    <a:pt x="8265" y="11093"/>
                  </a:cubicBezTo>
                  <a:lnTo>
                    <a:pt x="11173" y="11093"/>
                  </a:lnTo>
                  <a:cubicBezTo>
                    <a:pt x="11253" y="10787"/>
                    <a:pt x="11559" y="10561"/>
                    <a:pt x="11865" y="10561"/>
                  </a:cubicBezTo>
                  <a:cubicBezTo>
                    <a:pt x="12171" y="10561"/>
                    <a:pt x="12324" y="10787"/>
                    <a:pt x="12245" y="11093"/>
                  </a:cubicBezTo>
                  <a:lnTo>
                    <a:pt x="15232" y="11093"/>
                  </a:lnTo>
                  <a:cubicBezTo>
                    <a:pt x="15305" y="10787"/>
                    <a:pt x="15538" y="10561"/>
                    <a:pt x="15844" y="10561"/>
                  </a:cubicBezTo>
                  <a:cubicBezTo>
                    <a:pt x="16150" y="10561"/>
                    <a:pt x="16303" y="10787"/>
                    <a:pt x="16303" y="11093"/>
                  </a:cubicBezTo>
                  <a:lnTo>
                    <a:pt x="19211" y="11093"/>
                  </a:lnTo>
                  <a:cubicBezTo>
                    <a:pt x="19285" y="10787"/>
                    <a:pt x="19517" y="10561"/>
                    <a:pt x="19823" y="10561"/>
                  </a:cubicBezTo>
                  <a:cubicBezTo>
                    <a:pt x="20130" y="10561"/>
                    <a:pt x="20356" y="10787"/>
                    <a:pt x="20356" y="11093"/>
                  </a:cubicBezTo>
                  <a:lnTo>
                    <a:pt x="23264" y="11093"/>
                  </a:lnTo>
                  <a:cubicBezTo>
                    <a:pt x="23264" y="10787"/>
                    <a:pt x="23497" y="10561"/>
                    <a:pt x="23803" y="10561"/>
                  </a:cubicBezTo>
                  <a:cubicBezTo>
                    <a:pt x="24109" y="10561"/>
                    <a:pt x="24335" y="10787"/>
                    <a:pt x="24335" y="11093"/>
                  </a:cubicBezTo>
                  <a:lnTo>
                    <a:pt x="27323" y="11093"/>
                  </a:lnTo>
                  <a:cubicBezTo>
                    <a:pt x="27323" y="10787"/>
                    <a:pt x="27476" y="10561"/>
                    <a:pt x="27782" y="10561"/>
                  </a:cubicBezTo>
                  <a:cubicBezTo>
                    <a:pt x="28088" y="10561"/>
                    <a:pt x="28314" y="10787"/>
                    <a:pt x="28394" y="11093"/>
                  </a:cubicBezTo>
                  <a:lnTo>
                    <a:pt x="31302" y="11093"/>
                  </a:lnTo>
                  <a:cubicBezTo>
                    <a:pt x="31302" y="10787"/>
                    <a:pt x="31455" y="10561"/>
                    <a:pt x="31761" y="10561"/>
                  </a:cubicBezTo>
                  <a:cubicBezTo>
                    <a:pt x="32067" y="10561"/>
                    <a:pt x="32373" y="10787"/>
                    <a:pt x="32447" y="11093"/>
                  </a:cubicBezTo>
                  <a:lnTo>
                    <a:pt x="35355" y="11093"/>
                  </a:lnTo>
                  <a:cubicBezTo>
                    <a:pt x="35281" y="10787"/>
                    <a:pt x="35434" y="10561"/>
                    <a:pt x="35740" y="10561"/>
                  </a:cubicBezTo>
                  <a:cubicBezTo>
                    <a:pt x="36046" y="10561"/>
                    <a:pt x="36352" y="10787"/>
                    <a:pt x="36426" y="11093"/>
                  </a:cubicBezTo>
                  <a:lnTo>
                    <a:pt x="39413" y="11093"/>
                  </a:lnTo>
                  <a:cubicBezTo>
                    <a:pt x="39260" y="10787"/>
                    <a:pt x="39413" y="10561"/>
                    <a:pt x="39719" y="10561"/>
                  </a:cubicBezTo>
                  <a:cubicBezTo>
                    <a:pt x="40026" y="10561"/>
                    <a:pt x="40332" y="10787"/>
                    <a:pt x="40485" y="11093"/>
                  </a:cubicBezTo>
                  <a:lnTo>
                    <a:pt x="43393" y="11093"/>
                  </a:lnTo>
                  <a:cubicBezTo>
                    <a:pt x="43313" y="10787"/>
                    <a:pt x="43393" y="10561"/>
                    <a:pt x="43699" y="10561"/>
                  </a:cubicBezTo>
                  <a:cubicBezTo>
                    <a:pt x="44005" y="10561"/>
                    <a:pt x="44384" y="10787"/>
                    <a:pt x="44537" y="11093"/>
                  </a:cubicBezTo>
                  <a:lnTo>
                    <a:pt x="47445" y="11093"/>
                  </a:lnTo>
                  <a:cubicBezTo>
                    <a:pt x="47292" y="10867"/>
                    <a:pt x="47372" y="10634"/>
                    <a:pt x="47598" y="10634"/>
                  </a:cubicBezTo>
                  <a:lnTo>
                    <a:pt x="4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886867" y="1055559"/>
              <a:ext cx="2369167" cy="11851"/>
            </a:xfrm>
            <a:custGeom>
              <a:avLst/>
              <a:gdLst/>
              <a:ahLst/>
              <a:cxnLst/>
              <a:rect l="l" t="t" r="r" b="b"/>
              <a:pathLst>
                <a:path w="45382" h="227" extrusionOk="0">
                  <a:moveTo>
                    <a:pt x="153" y="0"/>
                  </a:moveTo>
                  <a:lnTo>
                    <a:pt x="0" y="227"/>
                  </a:lnTo>
                  <a:lnTo>
                    <a:pt x="45382" y="227"/>
                  </a:lnTo>
                  <a:lnTo>
                    <a:pt x="4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946955" y="959659"/>
              <a:ext cx="2248991" cy="11903"/>
            </a:xfrm>
            <a:custGeom>
              <a:avLst/>
              <a:gdLst/>
              <a:ahLst/>
              <a:cxnLst/>
              <a:rect l="l" t="t" r="r" b="b"/>
              <a:pathLst>
                <a:path w="43080" h="228" extrusionOk="0">
                  <a:moveTo>
                    <a:pt x="74" y="1"/>
                  </a:moveTo>
                  <a:lnTo>
                    <a:pt x="0" y="227"/>
                  </a:lnTo>
                  <a:lnTo>
                    <a:pt x="43080" y="227"/>
                  </a:lnTo>
                  <a:lnTo>
                    <a:pt x="43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998690" y="875609"/>
              <a:ext cx="2145469" cy="8040"/>
            </a:xfrm>
            <a:custGeom>
              <a:avLst/>
              <a:gdLst/>
              <a:ahLst/>
              <a:cxnLst/>
              <a:rect l="l" t="t" r="r" b="b"/>
              <a:pathLst>
                <a:path w="41097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41097" y="154"/>
                  </a:lnTo>
                  <a:lnTo>
                    <a:pt x="41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1046666" y="795735"/>
              <a:ext cx="2049568" cy="8040"/>
            </a:xfrm>
            <a:custGeom>
              <a:avLst/>
              <a:gdLst/>
              <a:ahLst/>
              <a:cxnLst/>
              <a:rect l="l" t="t" r="r" b="b"/>
              <a:pathLst>
                <a:path w="39260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39260" y="153"/>
                  </a:lnTo>
                  <a:lnTo>
                    <a:pt x="39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1090727" y="719986"/>
              <a:ext cx="1965570" cy="8040"/>
            </a:xfrm>
            <a:custGeom>
              <a:avLst/>
              <a:gdLst/>
              <a:ahLst/>
              <a:cxnLst/>
              <a:rect l="l" t="t" r="r" b="b"/>
              <a:pathLst>
                <a:path w="37651" h="154" extrusionOk="0">
                  <a:moveTo>
                    <a:pt x="74" y="0"/>
                  </a:moveTo>
                  <a:lnTo>
                    <a:pt x="1" y="153"/>
                  </a:lnTo>
                  <a:lnTo>
                    <a:pt x="37650" y="153"/>
                  </a:lnTo>
                  <a:lnTo>
                    <a:pt x="37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1130716" y="656034"/>
              <a:ext cx="1885645" cy="3915"/>
            </a:xfrm>
            <a:custGeom>
              <a:avLst/>
              <a:gdLst/>
              <a:ahLst/>
              <a:cxnLst/>
              <a:rect l="l" t="t" r="r" b="b"/>
              <a:pathLst>
                <a:path w="36120" h="75" extrusionOk="0">
                  <a:moveTo>
                    <a:pt x="74" y="1"/>
                  </a:moveTo>
                  <a:lnTo>
                    <a:pt x="0" y="74"/>
                  </a:lnTo>
                  <a:lnTo>
                    <a:pt x="36119" y="74"/>
                  </a:lnTo>
                  <a:lnTo>
                    <a:pt x="36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819105" y="603986"/>
              <a:ext cx="363399" cy="531499"/>
            </a:xfrm>
            <a:custGeom>
              <a:avLst/>
              <a:gdLst/>
              <a:ahLst/>
              <a:cxnLst/>
              <a:rect l="l" t="t" r="r" b="b"/>
              <a:pathLst>
                <a:path w="6961" h="10181" extrusionOk="0">
                  <a:moveTo>
                    <a:pt x="6581" y="0"/>
                  </a:moveTo>
                  <a:cubicBezTo>
                    <a:pt x="6349" y="0"/>
                    <a:pt x="6122" y="80"/>
                    <a:pt x="6043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6808" y="233"/>
                  </a:lnTo>
                  <a:cubicBezTo>
                    <a:pt x="6961" y="80"/>
                    <a:pt x="6808" y="0"/>
                    <a:pt x="6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7"/>
            <p:cNvSpPr/>
            <p:nvPr/>
          </p:nvSpPr>
          <p:spPr>
            <a:xfrm>
              <a:off x="1022652" y="603986"/>
              <a:ext cx="311664" cy="531499"/>
            </a:xfrm>
            <a:custGeom>
              <a:avLst/>
              <a:gdLst/>
              <a:ahLst/>
              <a:cxnLst/>
              <a:rect l="l" t="t" r="r" b="b"/>
              <a:pathLst>
                <a:path w="5970" h="10181" extrusionOk="0">
                  <a:moveTo>
                    <a:pt x="5590" y="0"/>
                  </a:moveTo>
                  <a:cubicBezTo>
                    <a:pt x="5358" y="0"/>
                    <a:pt x="5131" y="80"/>
                    <a:pt x="5051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5896" y="233"/>
                  </a:lnTo>
                  <a:cubicBezTo>
                    <a:pt x="5970" y="80"/>
                    <a:pt x="5817" y="0"/>
                    <a:pt x="5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7"/>
            <p:cNvSpPr/>
            <p:nvPr/>
          </p:nvSpPr>
          <p:spPr>
            <a:xfrm>
              <a:off x="1226565" y="603986"/>
              <a:ext cx="259563" cy="531499"/>
            </a:xfrm>
            <a:custGeom>
              <a:avLst/>
              <a:gdLst/>
              <a:ahLst/>
              <a:cxnLst/>
              <a:rect l="l" t="t" r="r" b="b"/>
              <a:pathLst>
                <a:path w="4972" h="10181" extrusionOk="0">
                  <a:moveTo>
                    <a:pt x="4592" y="0"/>
                  </a:moveTo>
                  <a:cubicBezTo>
                    <a:pt x="4359" y="0"/>
                    <a:pt x="4133" y="80"/>
                    <a:pt x="4133" y="233"/>
                  </a:cubicBezTo>
                  <a:lnTo>
                    <a:pt x="1" y="10181"/>
                  </a:lnTo>
                  <a:lnTo>
                    <a:pt x="1145" y="10181"/>
                  </a:lnTo>
                  <a:lnTo>
                    <a:pt x="4898" y="233"/>
                  </a:lnTo>
                  <a:cubicBezTo>
                    <a:pt x="4972" y="80"/>
                    <a:pt x="4819" y="0"/>
                    <a:pt x="4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7"/>
            <p:cNvSpPr/>
            <p:nvPr/>
          </p:nvSpPr>
          <p:spPr>
            <a:xfrm>
              <a:off x="1434289" y="603986"/>
              <a:ext cx="203652" cy="531499"/>
            </a:xfrm>
            <a:custGeom>
              <a:avLst/>
              <a:gdLst/>
              <a:ahLst/>
              <a:cxnLst/>
              <a:rect l="l" t="t" r="r" b="b"/>
              <a:pathLst>
                <a:path w="3901" h="10181" extrusionOk="0">
                  <a:moveTo>
                    <a:pt x="3521" y="0"/>
                  </a:moveTo>
                  <a:cubicBezTo>
                    <a:pt x="3288" y="0"/>
                    <a:pt x="3062" y="80"/>
                    <a:pt x="3062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3827" y="233"/>
                  </a:lnTo>
                  <a:cubicBezTo>
                    <a:pt x="3901" y="80"/>
                    <a:pt x="3747" y="0"/>
                    <a:pt x="3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7"/>
            <p:cNvSpPr/>
            <p:nvPr/>
          </p:nvSpPr>
          <p:spPr>
            <a:xfrm>
              <a:off x="1637888" y="603986"/>
              <a:ext cx="151864" cy="531499"/>
            </a:xfrm>
            <a:custGeom>
              <a:avLst/>
              <a:gdLst/>
              <a:ahLst/>
              <a:cxnLst/>
              <a:rect l="l" t="t" r="r" b="b"/>
              <a:pathLst>
                <a:path w="2909" h="10181" extrusionOk="0">
                  <a:moveTo>
                    <a:pt x="2529" y="0"/>
                  </a:moveTo>
                  <a:cubicBezTo>
                    <a:pt x="2296" y="0"/>
                    <a:pt x="2143" y="80"/>
                    <a:pt x="2070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2908" y="233"/>
                  </a:lnTo>
                  <a:cubicBezTo>
                    <a:pt x="2908" y="80"/>
                    <a:pt x="2755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7"/>
            <p:cNvSpPr/>
            <p:nvPr/>
          </p:nvSpPr>
          <p:spPr>
            <a:xfrm>
              <a:off x="1841801" y="603986"/>
              <a:ext cx="99764" cy="531499"/>
            </a:xfrm>
            <a:custGeom>
              <a:avLst/>
              <a:gdLst/>
              <a:ahLst/>
              <a:cxnLst/>
              <a:rect l="l" t="t" r="r" b="b"/>
              <a:pathLst>
                <a:path w="1911" h="10181" extrusionOk="0">
                  <a:moveTo>
                    <a:pt x="1531" y="0"/>
                  </a:moveTo>
                  <a:cubicBezTo>
                    <a:pt x="1298" y="0"/>
                    <a:pt x="1145" y="80"/>
                    <a:pt x="1145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1910" y="233"/>
                  </a:lnTo>
                  <a:cubicBezTo>
                    <a:pt x="1910" y="80"/>
                    <a:pt x="1757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7"/>
            <p:cNvSpPr/>
            <p:nvPr/>
          </p:nvSpPr>
          <p:spPr>
            <a:xfrm>
              <a:off x="2045348" y="603986"/>
              <a:ext cx="56016" cy="531499"/>
            </a:xfrm>
            <a:custGeom>
              <a:avLst/>
              <a:gdLst/>
              <a:ahLst/>
              <a:cxnLst/>
              <a:rect l="l" t="t" r="r" b="b"/>
              <a:pathLst>
                <a:path w="1073" h="10181" extrusionOk="0">
                  <a:moveTo>
                    <a:pt x="540" y="0"/>
                  </a:moveTo>
                  <a:cubicBezTo>
                    <a:pt x="307" y="0"/>
                    <a:pt x="154" y="80"/>
                    <a:pt x="154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919" y="233"/>
                  </a:lnTo>
                  <a:cubicBezTo>
                    <a:pt x="919" y="80"/>
                    <a:pt x="766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7"/>
            <p:cNvSpPr/>
            <p:nvPr/>
          </p:nvSpPr>
          <p:spPr>
            <a:xfrm>
              <a:off x="2205148" y="603986"/>
              <a:ext cx="100077" cy="531499"/>
            </a:xfrm>
            <a:custGeom>
              <a:avLst/>
              <a:gdLst/>
              <a:ahLst/>
              <a:cxnLst/>
              <a:rect l="l" t="t" r="r" b="b"/>
              <a:pathLst>
                <a:path w="1917" h="10181" extrusionOk="0">
                  <a:moveTo>
                    <a:pt x="387" y="0"/>
                  </a:moveTo>
                  <a:cubicBezTo>
                    <a:pt x="154" y="0"/>
                    <a:pt x="1" y="80"/>
                    <a:pt x="1" y="233"/>
                  </a:cubicBezTo>
                  <a:lnTo>
                    <a:pt x="846" y="10181"/>
                  </a:lnTo>
                  <a:lnTo>
                    <a:pt x="1917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7"/>
            <p:cNvSpPr/>
            <p:nvPr/>
          </p:nvSpPr>
          <p:spPr>
            <a:xfrm>
              <a:off x="2356960" y="603986"/>
              <a:ext cx="156041" cy="531499"/>
            </a:xfrm>
            <a:custGeom>
              <a:avLst/>
              <a:gdLst/>
              <a:ahLst/>
              <a:cxnLst/>
              <a:rect l="l" t="t" r="r" b="b"/>
              <a:pathLst>
                <a:path w="2989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1837" y="10181"/>
                  </a:lnTo>
                  <a:lnTo>
                    <a:pt x="2988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7"/>
            <p:cNvSpPr/>
            <p:nvPr/>
          </p:nvSpPr>
          <p:spPr>
            <a:xfrm>
              <a:off x="2508772" y="603986"/>
              <a:ext cx="207776" cy="531499"/>
            </a:xfrm>
            <a:custGeom>
              <a:avLst/>
              <a:gdLst/>
              <a:ahLst/>
              <a:cxnLst/>
              <a:rect l="l" t="t" r="r" b="b"/>
              <a:pathLst>
                <a:path w="3980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2908" y="10181"/>
                  </a:lnTo>
                  <a:lnTo>
                    <a:pt x="3980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7"/>
            <p:cNvSpPr/>
            <p:nvPr/>
          </p:nvSpPr>
          <p:spPr>
            <a:xfrm>
              <a:off x="2660584" y="603986"/>
              <a:ext cx="259876" cy="531499"/>
            </a:xfrm>
            <a:custGeom>
              <a:avLst/>
              <a:gdLst/>
              <a:ahLst/>
              <a:cxnLst/>
              <a:rect l="l" t="t" r="r" b="b"/>
              <a:pathLst>
                <a:path w="4978" h="10181" extrusionOk="0">
                  <a:moveTo>
                    <a:pt x="386" y="0"/>
                  </a:moveTo>
                  <a:cubicBezTo>
                    <a:pt x="154" y="0"/>
                    <a:pt x="0" y="80"/>
                    <a:pt x="80" y="233"/>
                  </a:cubicBezTo>
                  <a:lnTo>
                    <a:pt x="3906" y="10181"/>
                  </a:lnTo>
                  <a:lnTo>
                    <a:pt x="4978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7"/>
            <p:cNvSpPr/>
            <p:nvPr/>
          </p:nvSpPr>
          <p:spPr>
            <a:xfrm>
              <a:off x="2816520" y="603986"/>
              <a:ext cx="307540" cy="531499"/>
            </a:xfrm>
            <a:custGeom>
              <a:avLst/>
              <a:gdLst/>
              <a:ahLst/>
              <a:cxnLst/>
              <a:rect l="l" t="t" r="r" b="b"/>
              <a:pathLst>
                <a:path w="5891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4819" y="10181"/>
                  </a:lnTo>
                  <a:lnTo>
                    <a:pt x="5890" y="10181"/>
                  </a:lnTo>
                  <a:lnTo>
                    <a:pt x="840" y="233"/>
                  </a:lnTo>
                  <a:cubicBezTo>
                    <a:pt x="766" y="80"/>
                    <a:pt x="534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7"/>
            <p:cNvSpPr/>
            <p:nvPr/>
          </p:nvSpPr>
          <p:spPr>
            <a:xfrm>
              <a:off x="2968332" y="603986"/>
              <a:ext cx="359588" cy="531499"/>
            </a:xfrm>
            <a:custGeom>
              <a:avLst/>
              <a:gdLst/>
              <a:ahLst/>
              <a:cxnLst/>
              <a:rect l="l" t="t" r="r" b="b"/>
              <a:pathLst>
                <a:path w="6888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5817" y="10181"/>
                  </a:lnTo>
                  <a:lnTo>
                    <a:pt x="6888" y="10181"/>
                  </a:lnTo>
                  <a:lnTo>
                    <a:pt x="919" y="233"/>
                  </a:lnTo>
                  <a:cubicBezTo>
                    <a:pt x="766" y="80"/>
                    <a:pt x="533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7"/>
            <p:cNvSpPr/>
            <p:nvPr/>
          </p:nvSpPr>
          <p:spPr>
            <a:xfrm>
              <a:off x="1066765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1" y="1"/>
                  </a:moveTo>
                  <a:lnTo>
                    <a:pt x="1" y="10940"/>
                  </a:lnTo>
                  <a:lnTo>
                    <a:pt x="16683" y="10940"/>
                  </a:lnTo>
                  <a:lnTo>
                    <a:pt x="16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7"/>
            <p:cNvSpPr/>
            <p:nvPr/>
          </p:nvSpPr>
          <p:spPr>
            <a:xfrm>
              <a:off x="1106702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7"/>
            <p:cNvSpPr/>
            <p:nvPr/>
          </p:nvSpPr>
          <p:spPr>
            <a:xfrm>
              <a:off x="138224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7"/>
            <p:cNvSpPr/>
            <p:nvPr/>
          </p:nvSpPr>
          <p:spPr>
            <a:xfrm>
              <a:off x="1658039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7"/>
            <p:cNvSpPr/>
            <p:nvPr/>
          </p:nvSpPr>
          <p:spPr>
            <a:xfrm>
              <a:off x="1106702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7"/>
            <p:cNvSpPr/>
            <p:nvPr/>
          </p:nvSpPr>
          <p:spPr>
            <a:xfrm>
              <a:off x="138224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7"/>
            <p:cNvSpPr/>
            <p:nvPr/>
          </p:nvSpPr>
          <p:spPr>
            <a:xfrm>
              <a:off x="1658039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7"/>
            <p:cNvSpPr/>
            <p:nvPr/>
          </p:nvSpPr>
          <p:spPr>
            <a:xfrm>
              <a:off x="2169387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0" y="1"/>
                  </a:moveTo>
                  <a:lnTo>
                    <a:pt x="0" y="10940"/>
                  </a:lnTo>
                  <a:lnTo>
                    <a:pt x="16682" y="10940"/>
                  </a:lnTo>
                  <a:lnTo>
                    <a:pt x="16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7"/>
            <p:cNvSpPr/>
            <p:nvPr/>
          </p:nvSpPr>
          <p:spPr>
            <a:xfrm>
              <a:off x="2213135" y="16825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7"/>
            <p:cNvSpPr/>
            <p:nvPr/>
          </p:nvSpPr>
          <p:spPr>
            <a:xfrm>
              <a:off x="248481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7"/>
            <p:cNvSpPr/>
            <p:nvPr/>
          </p:nvSpPr>
          <p:spPr>
            <a:xfrm>
              <a:off x="2760609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7"/>
            <p:cNvSpPr/>
            <p:nvPr/>
          </p:nvSpPr>
          <p:spPr>
            <a:xfrm>
              <a:off x="2213135" y="19583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7"/>
            <p:cNvSpPr/>
            <p:nvPr/>
          </p:nvSpPr>
          <p:spPr>
            <a:xfrm>
              <a:off x="248481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7"/>
            <p:cNvSpPr/>
            <p:nvPr/>
          </p:nvSpPr>
          <p:spPr>
            <a:xfrm>
              <a:off x="2760609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7"/>
            <p:cNvSpPr/>
            <p:nvPr/>
          </p:nvSpPr>
          <p:spPr>
            <a:xfrm>
              <a:off x="1042803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7"/>
            <p:cNvSpPr/>
            <p:nvPr/>
          </p:nvSpPr>
          <p:spPr>
            <a:xfrm>
              <a:off x="1066765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7"/>
            <p:cNvSpPr/>
            <p:nvPr/>
          </p:nvSpPr>
          <p:spPr>
            <a:xfrm>
              <a:off x="1066765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7"/>
            <p:cNvSpPr/>
            <p:nvPr/>
          </p:nvSpPr>
          <p:spPr>
            <a:xfrm>
              <a:off x="1066765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7"/>
            <p:cNvSpPr/>
            <p:nvPr/>
          </p:nvSpPr>
          <p:spPr>
            <a:xfrm>
              <a:off x="137039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7"/>
            <p:cNvSpPr/>
            <p:nvPr/>
          </p:nvSpPr>
          <p:spPr>
            <a:xfrm>
              <a:off x="137039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7"/>
            <p:cNvSpPr/>
            <p:nvPr/>
          </p:nvSpPr>
          <p:spPr>
            <a:xfrm>
              <a:off x="137039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7"/>
            <p:cNvSpPr/>
            <p:nvPr/>
          </p:nvSpPr>
          <p:spPr>
            <a:xfrm>
              <a:off x="1674014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7"/>
            <p:cNvSpPr/>
            <p:nvPr/>
          </p:nvSpPr>
          <p:spPr>
            <a:xfrm>
              <a:off x="1674014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7"/>
            <p:cNvSpPr/>
            <p:nvPr/>
          </p:nvSpPr>
          <p:spPr>
            <a:xfrm>
              <a:off x="1674014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7"/>
            <p:cNvSpPr/>
            <p:nvPr/>
          </p:nvSpPr>
          <p:spPr>
            <a:xfrm>
              <a:off x="2137385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7"/>
            <p:cNvSpPr/>
            <p:nvPr/>
          </p:nvSpPr>
          <p:spPr>
            <a:xfrm>
              <a:off x="216140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7"/>
            <p:cNvSpPr/>
            <p:nvPr/>
          </p:nvSpPr>
          <p:spPr>
            <a:xfrm>
              <a:off x="216140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7"/>
            <p:cNvSpPr/>
            <p:nvPr/>
          </p:nvSpPr>
          <p:spPr>
            <a:xfrm>
              <a:off x="216140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7"/>
            <p:cNvSpPr/>
            <p:nvPr/>
          </p:nvSpPr>
          <p:spPr>
            <a:xfrm>
              <a:off x="2464972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7"/>
            <p:cNvSpPr/>
            <p:nvPr/>
          </p:nvSpPr>
          <p:spPr>
            <a:xfrm>
              <a:off x="2464972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7"/>
            <p:cNvSpPr/>
            <p:nvPr/>
          </p:nvSpPr>
          <p:spPr>
            <a:xfrm>
              <a:off x="2464972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7"/>
            <p:cNvSpPr/>
            <p:nvPr/>
          </p:nvSpPr>
          <p:spPr>
            <a:xfrm>
              <a:off x="2768596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7"/>
            <p:cNvSpPr/>
            <p:nvPr/>
          </p:nvSpPr>
          <p:spPr>
            <a:xfrm>
              <a:off x="2768596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7"/>
            <p:cNvSpPr/>
            <p:nvPr/>
          </p:nvSpPr>
          <p:spPr>
            <a:xfrm>
              <a:off x="2768596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7"/>
            <p:cNvSpPr/>
            <p:nvPr/>
          </p:nvSpPr>
          <p:spPr>
            <a:xfrm>
              <a:off x="675280" y="2601401"/>
              <a:ext cx="2736377" cy="1370433"/>
            </a:xfrm>
            <a:custGeom>
              <a:avLst/>
              <a:gdLst/>
              <a:ahLst/>
              <a:cxnLst/>
              <a:rect l="l" t="t" r="r" b="b"/>
              <a:pathLst>
                <a:path w="52416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52416" y="26251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7"/>
            <p:cNvSpPr/>
            <p:nvPr/>
          </p:nvSpPr>
          <p:spPr>
            <a:xfrm>
              <a:off x="675280" y="2601401"/>
              <a:ext cx="2736377" cy="167839"/>
            </a:xfrm>
            <a:custGeom>
              <a:avLst/>
              <a:gdLst/>
              <a:ahLst/>
              <a:cxnLst/>
              <a:rect l="l" t="t" r="r" b="b"/>
              <a:pathLst>
                <a:path w="52416" h="3215" extrusionOk="0">
                  <a:moveTo>
                    <a:pt x="0" y="0"/>
                  </a:moveTo>
                  <a:lnTo>
                    <a:pt x="0" y="3214"/>
                  </a:lnTo>
                  <a:lnTo>
                    <a:pt x="52416" y="3214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7"/>
            <p:cNvSpPr/>
            <p:nvPr/>
          </p:nvSpPr>
          <p:spPr>
            <a:xfrm>
              <a:off x="759017" y="2781352"/>
              <a:ext cx="1382284" cy="858772"/>
            </a:xfrm>
            <a:custGeom>
              <a:avLst/>
              <a:gdLst/>
              <a:ahLst/>
              <a:cxnLst/>
              <a:rect l="l" t="t" r="r" b="b"/>
              <a:pathLst>
                <a:path w="26478" h="16450" extrusionOk="0">
                  <a:moveTo>
                    <a:pt x="0" y="0"/>
                  </a:moveTo>
                  <a:lnTo>
                    <a:pt x="0" y="16449"/>
                  </a:lnTo>
                  <a:lnTo>
                    <a:pt x="26477" y="16449"/>
                  </a:lnTo>
                  <a:lnTo>
                    <a:pt x="26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7"/>
            <p:cNvSpPr/>
            <p:nvPr/>
          </p:nvSpPr>
          <p:spPr>
            <a:xfrm>
              <a:off x="795143" y="2813302"/>
              <a:ext cx="1310346" cy="794873"/>
            </a:xfrm>
            <a:custGeom>
              <a:avLst/>
              <a:gdLst/>
              <a:ahLst/>
              <a:cxnLst/>
              <a:rect l="l" t="t" r="r" b="b"/>
              <a:pathLst>
                <a:path w="25100" h="15226" extrusionOk="0">
                  <a:moveTo>
                    <a:pt x="0" y="0"/>
                  </a:moveTo>
                  <a:lnTo>
                    <a:pt x="0" y="15225"/>
                  </a:lnTo>
                  <a:lnTo>
                    <a:pt x="25100" y="15225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7"/>
            <p:cNvSpPr/>
            <p:nvPr/>
          </p:nvSpPr>
          <p:spPr>
            <a:xfrm>
              <a:off x="795143" y="3472285"/>
              <a:ext cx="1310346" cy="135890"/>
            </a:xfrm>
            <a:custGeom>
              <a:avLst/>
              <a:gdLst/>
              <a:ahLst/>
              <a:cxnLst/>
              <a:rect l="l" t="t" r="r" b="b"/>
              <a:pathLst>
                <a:path w="25100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25100" y="2602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7"/>
            <p:cNvSpPr/>
            <p:nvPr/>
          </p:nvSpPr>
          <p:spPr>
            <a:xfrm>
              <a:off x="2401073" y="2825100"/>
              <a:ext cx="918860" cy="1150598"/>
            </a:xfrm>
            <a:custGeom>
              <a:avLst/>
              <a:gdLst/>
              <a:ahLst/>
              <a:cxnLst/>
              <a:rect l="l" t="t" r="r" b="b"/>
              <a:pathLst>
                <a:path w="17601" h="22040" extrusionOk="0">
                  <a:moveTo>
                    <a:pt x="1" y="1"/>
                  </a:moveTo>
                  <a:lnTo>
                    <a:pt x="1" y="22039"/>
                  </a:lnTo>
                  <a:lnTo>
                    <a:pt x="17601" y="22039"/>
                  </a:lnTo>
                  <a:lnTo>
                    <a:pt x="17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7"/>
            <p:cNvSpPr/>
            <p:nvPr/>
          </p:nvSpPr>
          <p:spPr>
            <a:xfrm>
              <a:off x="2441010" y="2849062"/>
              <a:ext cx="838987" cy="1126636"/>
            </a:xfrm>
            <a:custGeom>
              <a:avLst/>
              <a:gdLst/>
              <a:ahLst/>
              <a:cxnLst/>
              <a:rect l="l" t="t" r="r" b="b"/>
              <a:pathLst>
                <a:path w="16071" h="21581" extrusionOk="0">
                  <a:moveTo>
                    <a:pt x="1" y="1"/>
                  </a:moveTo>
                  <a:lnTo>
                    <a:pt x="1" y="21580"/>
                  </a:lnTo>
                  <a:lnTo>
                    <a:pt x="16071" y="21580"/>
                  </a:lnTo>
                  <a:lnTo>
                    <a:pt x="16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7"/>
            <p:cNvSpPr/>
            <p:nvPr/>
          </p:nvSpPr>
          <p:spPr>
            <a:xfrm>
              <a:off x="251294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7"/>
            <p:cNvSpPr/>
            <p:nvPr/>
          </p:nvSpPr>
          <p:spPr>
            <a:xfrm>
              <a:off x="2624771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7"/>
            <p:cNvSpPr/>
            <p:nvPr/>
          </p:nvSpPr>
          <p:spPr>
            <a:xfrm>
              <a:off x="2732470" y="2845251"/>
              <a:ext cx="28191" cy="1114472"/>
            </a:xfrm>
            <a:custGeom>
              <a:avLst/>
              <a:gdLst/>
              <a:ahLst/>
              <a:cxnLst/>
              <a:rect l="l" t="t" r="r" b="b"/>
              <a:pathLst>
                <a:path w="54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40" y="2134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7"/>
            <p:cNvSpPr/>
            <p:nvPr/>
          </p:nvSpPr>
          <p:spPr>
            <a:xfrm>
              <a:off x="2844346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7"/>
            <p:cNvSpPr/>
            <p:nvPr/>
          </p:nvSpPr>
          <p:spPr>
            <a:xfrm>
              <a:off x="2952358" y="2845251"/>
              <a:ext cx="27877" cy="1114472"/>
            </a:xfrm>
            <a:custGeom>
              <a:avLst/>
              <a:gdLst/>
              <a:ahLst/>
              <a:cxnLst/>
              <a:rect l="l" t="t" r="r" b="b"/>
              <a:pathLst>
                <a:path w="534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33" y="21347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7"/>
            <p:cNvSpPr/>
            <p:nvPr/>
          </p:nvSpPr>
          <p:spPr>
            <a:xfrm>
              <a:off x="3064233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7"/>
            <p:cNvSpPr/>
            <p:nvPr/>
          </p:nvSpPr>
          <p:spPr>
            <a:xfrm>
              <a:off x="317610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7"/>
            <p:cNvSpPr/>
            <p:nvPr/>
          </p:nvSpPr>
          <p:spPr>
            <a:xfrm>
              <a:off x="519344" y="2257840"/>
              <a:ext cx="3008365" cy="423487"/>
            </a:xfrm>
            <a:custGeom>
              <a:avLst/>
              <a:gdLst/>
              <a:ahLst/>
              <a:cxnLst/>
              <a:rect l="l" t="t" r="r" b="b"/>
              <a:pathLst>
                <a:path w="57626" h="8112" extrusionOk="0">
                  <a:moveTo>
                    <a:pt x="5436" y="0"/>
                  </a:moveTo>
                  <a:lnTo>
                    <a:pt x="0" y="8112"/>
                  </a:lnTo>
                  <a:lnTo>
                    <a:pt x="3214" y="8112"/>
                  </a:lnTo>
                  <a:cubicBezTo>
                    <a:pt x="3367" y="7806"/>
                    <a:pt x="3753" y="7579"/>
                    <a:pt x="3979" y="7579"/>
                  </a:cubicBezTo>
                  <a:cubicBezTo>
                    <a:pt x="4285" y="7579"/>
                    <a:pt x="4365" y="7806"/>
                    <a:pt x="4212" y="8112"/>
                  </a:cubicBezTo>
                  <a:lnTo>
                    <a:pt x="7040" y="8112"/>
                  </a:lnTo>
                  <a:cubicBezTo>
                    <a:pt x="7193" y="7806"/>
                    <a:pt x="7499" y="7579"/>
                    <a:pt x="7805" y="7579"/>
                  </a:cubicBezTo>
                  <a:cubicBezTo>
                    <a:pt x="8111" y="7579"/>
                    <a:pt x="8191" y="7806"/>
                    <a:pt x="8111" y="8112"/>
                  </a:cubicBezTo>
                  <a:lnTo>
                    <a:pt x="10866" y="8112"/>
                  </a:lnTo>
                  <a:cubicBezTo>
                    <a:pt x="11019" y="7806"/>
                    <a:pt x="11325" y="7579"/>
                    <a:pt x="11632" y="7579"/>
                  </a:cubicBezTo>
                  <a:cubicBezTo>
                    <a:pt x="11864" y="7579"/>
                    <a:pt x="12017" y="7806"/>
                    <a:pt x="11938" y="8112"/>
                  </a:cubicBezTo>
                  <a:lnTo>
                    <a:pt x="14692" y="8112"/>
                  </a:lnTo>
                  <a:cubicBezTo>
                    <a:pt x="14846" y="7806"/>
                    <a:pt x="15152" y="7579"/>
                    <a:pt x="15384" y="7579"/>
                  </a:cubicBezTo>
                  <a:cubicBezTo>
                    <a:pt x="15690" y="7579"/>
                    <a:pt x="15843" y="7806"/>
                    <a:pt x="15764" y="8112"/>
                  </a:cubicBezTo>
                  <a:lnTo>
                    <a:pt x="18598" y="8112"/>
                  </a:lnTo>
                  <a:cubicBezTo>
                    <a:pt x="18672" y="7806"/>
                    <a:pt x="18904" y="7579"/>
                    <a:pt x="19210" y="7579"/>
                  </a:cubicBezTo>
                  <a:cubicBezTo>
                    <a:pt x="19517" y="7579"/>
                    <a:pt x="19670" y="7806"/>
                    <a:pt x="19590" y="8112"/>
                  </a:cubicBezTo>
                  <a:lnTo>
                    <a:pt x="22424" y="8112"/>
                  </a:lnTo>
                  <a:cubicBezTo>
                    <a:pt x="22498" y="7806"/>
                    <a:pt x="22730" y="7579"/>
                    <a:pt x="23037" y="7579"/>
                  </a:cubicBezTo>
                  <a:cubicBezTo>
                    <a:pt x="23263" y="7579"/>
                    <a:pt x="23496" y="7806"/>
                    <a:pt x="23496" y="8112"/>
                  </a:cubicBezTo>
                  <a:lnTo>
                    <a:pt x="26251" y="8112"/>
                  </a:lnTo>
                  <a:cubicBezTo>
                    <a:pt x="26324" y="7806"/>
                    <a:pt x="26557" y="7579"/>
                    <a:pt x="26783" y="7579"/>
                  </a:cubicBezTo>
                  <a:cubicBezTo>
                    <a:pt x="27089" y="7579"/>
                    <a:pt x="27322" y="7806"/>
                    <a:pt x="27322" y="8112"/>
                  </a:cubicBezTo>
                  <a:lnTo>
                    <a:pt x="30077" y="8112"/>
                  </a:lnTo>
                  <a:cubicBezTo>
                    <a:pt x="30077" y="7806"/>
                    <a:pt x="30303" y="7579"/>
                    <a:pt x="30609" y="7579"/>
                  </a:cubicBezTo>
                  <a:cubicBezTo>
                    <a:pt x="30915" y="7579"/>
                    <a:pt x="31148" y="7806"/>
                    <a:pt x="31148" y="8112"/>
                  </a:cubicBezTo>
                  <a:lnTo>
                    <a:pt x="33976" y="8112"/>
                  </a:lnTo>
                  <a:cubicBezTo>
                    <a:pt x="33903" y="7806"/>
                    <a:pt x="34129" y="7579"/>
                    <a:pt x="34435" y="7579"/>
                  </a:cubicBezTo>
                  <a:cubicBezTo>
                    <a:pt x="34668" y="7579"/>
                    <a:pt x="34974" y="7806"/>
                    <a:pt x="34974" y="8112"/>
                  </a:cubicBezTo>
                  <a:lnTo>
                    <a:pt x="37803" y="8112"/>
                  </a:lnTo>
                  <a:cubicBezTo>
                    <a:pt x="37729" y="7806"/>
                    <a:pt x="37956" y="7579"/>
                    <a:pt x="38188" y="7579"/>
                  </a:cubicBezTo>
                  <a:cubicBezTo>
                    <a:pt x="38494" y="7579"/>
                    <a:pt x="38800" y="7806"/>
                    <a:pt x="38874" y="8112"/>
                  </a:cubicBezTo>
                  <a:lnTo>
                    <a:pt x="41629" y="8112"/>
                  </a:lnTo>
                  <a:cubicBezTo>
                    <a:pt x="41555" y="7806"/>
                    <a:pt x="41708" y="7579"/>
                    <a:pt x="42014" y="7579"/>
                  </a:cubicBezTo>
                  <a:cubicBezTo>
                    <a:pt x="42320" y="7579"/>
                    <a:pt x="42547" y="7806"/>
                    <a:pt x="42700" y="8112"/>
                  </a:cubicBezTo>
                  <a:lnTo>
                    <a:pt x="45455" y="8112"/>
                  </a:lnTo>
                  <a:cubicBezTo>
                    <a:pt x="45381" y="7806"/>
                    <a:pt x="45534" y="7579"/>
                    <a:pt x="45841" y="7579"/>
                  </a:cubicBezTo>
                  <a:cubicBezTo>
                    <a:pt x="46067" y="7579"/>
                    <a:pt x="46373" y="7806"/>
                    <a:pt x="46526" y="8112"/>
                  </a:cubicBezTo>
                  <a:lnTo>
                    <a:pt x="49361" y="8112"/>
                  </a:lnTo>
                  <a:cubicBezTo>
                    <a:pt x="49208" y="7806"/>
                    <a:pt x="49361" y="7579"/>
                    <a:pt x="49587" y="7579"/>
                  </a:cubicBezTo>
                  <a:cubicBezTo>
                    <a:pt x="49893" y="7579"/>
                    <a:pt x="50199" y="7806"/>
                    <a:pt x="50352" y="8112"/>
                  </a:cubicBezTo>
                  <a:lnTo>
                    <a:pt x="53187" y="8112"/>
                  </a:lnTo>
                  <a:cubicBezTo>
                    <a:pt x="53034" y="7806"/>
                    <a:pt x="53107" y="7579"/>
                    <a:pt x="53413" y="7579"/>
                  </a:cubicBezTo>
                  <a:cubicBezTo>
                    <a:pt x="53719" y="7579"/>
                    <a:pt x="54025" y="7806"/>
                    <a:pt x="54258" y="8112"/>
                  </a:cubicBezTo>
                  <a:lnTo>
                    <a:pt x="57625" y="8112"/>
                  </a:lnTo>
                  <a:lnTo>
                    <a:pt x="52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7"/>
            <p:cNvSpPr/>
            <p:nvPr/>
          </p:nvSpPr>
          <p:spPr>
            <a:xfrm>
              <a:off x="611381" y="2545490"/>
              <a:ext cx="2832278" cy="12164"/>
            </a:xfrm>
            <a:custGeom>
              <a:avLst/>
              <a:gdLst/>
              <a:ahLst/>
              <a:cxnLst/>
              <a:rect l="l" t="t" r="r" b="b"/>
              <a:pathLst>
                <a:path w="54253" h="233" extrusionOk="0">
                  <a:moveTo>
                    <a:pt x="153" y="0"/>
                  </a:moveTo>
                  <a:lnTo>
                    <a:pt x="0" y="233"/>
                  </a:lnTo>
                  <a:lnTo>
                    <a:pt x="54252" y="233"/>
                  </a:lnTo>
                  <a:lnTo>
                    <a:pt x="54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7"/>
            <p:cNvSpPr/>
            <p:nvPr/>
          </p:nvSpPr>
          <p:spPr>
            <a:xfrm>
              <a:off x="675280" y="2453766"/>
              <a:ext cx="2704428" cy="8040"/>
            </a:xfrm>
            <a:custGeom>
              <a:avLst/>
              <a:gdLst/>
              <a:ahLst/>
              <a:cxnLst/>
              <a:rect l="l" t="t" r="r" b="b"/>
              <a:pathLst>
                <a:path w="51804" h="154" extrusionOk="0">
                  <a:moveTo>
                    <a:pt x="154" y="0"/>
                  </a:moveTo>
                  <a:lnTo>
                    <a:pt x="0" y="153"/>
                  </a:lnTo>
                  <a:lnTo>
                    <a:pt x="51804" y="153"/>
                  </a:lnTo>
                  <a:lnTo>
                    <a:pt x="51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7"/>
            <p:cNvSpPr/>
            <p:nvPr/>
          </p:nvSpPr>
          <p:spPr>
            <a:xfrm>
              <a:off x="735055" y="2365853"/>
              <a:ext cx="2584878" cy="8040"/>
            </a:xfrm>
            <a:custGeom>
              <a:avLst/>
              <a:gdLst/>
              <a:ahLst/>
              <a:cxnLst/>
              <a:rect l="l" t="t" r="r" b="b"/>
              <a:pathLst>
                <a:path w="49514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49514" y="154"/>
                  </a:lnTo>
                  <a:lnTo>
                    <a:pt x="49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7"/>
            <p:cNvSpPr/>
            <p:nvPr/>
          </p:nvSpPr>
          <p:spPr>
            <a:xfrm>
              <a:off x="787155" y="2285979"/>
              <a:ext cx="2480729" cy="8040"/>
            </a:xfrm>
            <a:custGeom>
              <a:avLst/>
              <a:gdLst/>
              <a:ahLst/>
              <a:cxnLst/>
              <a:rect l="l" t="t" r="r" b="b"/>
              <a:pathLst>
                <a:path w="47519" h="154" extrusionOk="0">
                  <a:moveTo>
                    <a:pt x="74" y="0"/>
                  </a:moveTo>
                  <a:lnTo>
                    <a:pt x="0" y="153"/>
                  </a:lnTo>
                  <a:lnTo>
                    <a:pt x="47518" y="153"/>
                  </a:lnTo>
                  <a:lnTo>
                    <a:pt x="47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7"/>
            <p:cNvSpPr/>
            <p:nvPr/>
          </p:nvSpPr>
          <p:spPr>
            <a:xfrm>
              <a:off x="719080" y="2257840"/>
              <a:ext cx="263687" cy="363764"/>
            </a:xfrm>
            <a:custGeom>
              <a:avLst/>
              <a:gdLst/>
              <a:ahLst/>
              <a:cxnLst/>
              <a:rect l="l" t="t" r="r" b="b"/>
              <a:pathLst>
                <a:path w="5051" h="6968" extrusionOk="0">
                  <a:moveTo>
                    <a:pt x="421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7"/>
            <p:cNvSpPr/>
            <p:nvPr/>
          </p:nvSpPr>
          <p:spPr>
            <a:xfrm>
              <a:off x="914953" y="2257840"/>
              <a:ext cx="231790" cy="363764"/>
            </a:xfrm>
            <a:custGeom>
              <a:avLst/>
              <a:gdLst/>
              <a:ahLst/>
              <a:cxnLst/>
              <a:rect l="l" t="t" r="r" b="b"/>
              <a:pathLst>
                <a:path w="4440" h="6968" extrusionOk="0">
                  <a:moveTo>
                    <a:pt x="3521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7"/>
            <p:cNvSpPr/>
            <p:nvPr/>
          </p:nvSpPr>
          <p:spPr>
            <a:xfrm>
              <a:off x="1110565" y="2257840"/>
              <a:ext cx="195978" cy="363764"/>
            </a:xfrm>
            <a:custGeom>
              <a:avLst/>
              <a:gdLst/>
              <a:ahLst/>
              <a:cxnLst/>
              <a:rect l="l" t="t" r="r" b="b"/>
              <a:pathLst>
                <a:path w="3754" h="6968" extrusionOk="0">
                  <a:moveTo>
                    <a:pt x="2908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3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7"/>
            <p:cNvSpPr/>
            <p:nvPr/>
          </p:nvSpPr>
          <p:spPr>
            <a:xfrm>
              <a:off x="1306491" y="2257840"/>
              <a:ext cx="163663" cy="363764"/>
            </a:xfrm>
            <a:custGeom>
              <a:avLst/>
              <a:gdLst/>
              <a:ahLst/>
              <a:cxnLst/>
              <a:rect l="l" t="t" r="r" b="b"/>
              <a:pathLst>
                <a:path w="3135" h="6968" extrusionOk="0">
                  <a:moveTo>
                    <a:pt x="2296" y="0"/>
                  </a:moveTo>
                  <a:lnTo>
                    <a:pt x="0" y="6967"/>
                  </a:lnTo>
                  <a:lnTo>
                    <a:pt x="1071" y="6967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7"/>
            <p:cNvSpPr/>
            <p:nvPr/>
          </p:nvSpPr>
          <p:spPr>
            <a:xfrm>
              <a:off x="1502051" y="2257840"/>
              <a:ext cx="132079" cy="363764"/>
            </a:xfrm>
            <a:custGeom>
              <a:avLst/>
              <a:gdLst/>
              <a:ahLst/>
              <a:cxnLst/>
              <a:rect l="l" t="t" r="r" b="b"/>
              <a:pathLst>
                <a:path w="2530" h="6968" extrusionOk="0">
                  <a:moveTo>
                    <a:pt x="1684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7"/>
            <p:cNvSpPr/>
            <p:nvPr/>
          </p:nvSpPr>
          <p:spPr>
            <a:xfrm>
              <a:off x="1697976" y="2257840"/>
              <a:ext cx="99764" cy="363764"/>
            </a:xfrm>
            <a:custGeom>
              <a:avLst/>
              <a:gdLst/>
              <a:ahLst/>
              <a:cxnLst/>
              <a:rect l="l" t="t" r="r" b="b"/>
              <a:pathLst>
                <a:path w="1911" h="6968" extrusionOk="0">
                  <a:moveTo>
                    <a:pt x="99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1893588" y="2257840"/>
              <a:ext cx="68075" cy="363764"/>
            </a:xfrm>
            <a:custGeom>
              <a:avLst/>
              <a:gdLst/>
              <a:ahLst/>
              <a:cxnLst/>
              <a:rect l="l" t="t" r="r" b="b"/>
              <a:pathLst>
                <a:path w="1304" h="6968" extrusionOk="0">
                  <a:moveTo>
                    <a:pt x="386" y="0"/>
                  </a:moveTo>
                  <a:lnTo>
                    <a:pt x="0" y="6967"/>
                  </a:lnTo>
                  <a:lnTo>
                    <a:pt x="998" y="6967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2077350" y="2257840"/>
              <a:ext cx="63951" cy="363764"/>
            </a:xfrm>
            <a:custGeom>
              <a:avLst/>
              <a:gdLst/>
              <a:ahLst/>
              <a:cxnLst/>
              <a:rect l="l" t="t" r="r" b="b"/>
              <a:pathLst>
                <a:path w="1225" h="6968" extrusionOk="0">
                  <a:moveTo>
                    <a:pt x="0" y="0"/>
                  </a:moveTo>
                  <a:lnTo>
                    <a:pt x="233" y="6967"/>
                  </a:lnTo>
                  <a:lnTo>
                    <a:pt x="1224" y="69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>
              <a:off x="2241273" y="2257840"/>
              <a:ext cx="95953" cy="363764"/>
            </a:xfrm>
            <a:custGeom>
              <a:avLst/>
              <a:gdLst/>
              <a:ahLst/>
              <a:cxnLst/>
              <a:rect l="l" t="t" r="r" b="b"/>
              <a:pathLst>
                <a:path w="1838" h="6968" extrusionOk="0">
                  <a:moveTo>
                    <a:pt x="1" y="0"/>
                  </a:moveTo>
                  <a:lnTo>
                    <a:pt x="839" y="6967"/>
                  </a:lnTo>
                  <a:lnTo>
                    <a:pt x="1837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>
              <a:off x="2404884" y="2257840"/>
              <a:ext cx="127902" cy="363764"/>
            </a:xfrm>
            <a:custGeom>
              <a:avLst/>
              <a:gdLst/>
              <a:ahLst/>
              <a:cxnLst/>
              <a:rect l="l" t="t" r="r" b="b"/>
              <a:pathLst>
                <a:path w="2450" h="6968" extrusionOk="0">
                  <a:moveTo>
                    <a:pt x="1" y="0"/>
                  </a:moveTo>
                  <a:lnTo>
                    <a:pt x="1458" y="6967"/>
                  </a:lnTo>
                  <a:lnTo>
                    <a:pt x="2450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7"/>
            <p:cNvSpPr/>
            <p:nvPr/>
          </p:nvSpPr>
          <p:spPr>
            <a:xfrm>
              <a:off x="2564683" y="2257840"/>
              <a:ext cx="164028" cy="363764"/>
            </a:xfrm>
            <a:custGeom>
              <a:avLst/>
              <a:gdLst/>
              <a:ahLst/>
              <a:cxnLst/>
              <a:rect l="l" t="t" r="r" b="b"/>
              <a:pathLst>
                <a:path w="3142" h="6968" extrusionOk="0">
                  <a:moveTo>
                    <a:pt x="1" y="0"/>
                  </a:moveTo>
                  <a:lnTo>
                    <a:pt x="2144" y="6967"/>
                  </a:lnTo>
                  <a:lnTo>
                    <a:pt x="3141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7"/>
            <p:cNvSpPr/>
            <p:nvPr/>
          </p:nvSpPr>
          <p:spPr>
            <a:xfrm>
              <a:off x="2728659" y="2257840"/>
              <a:ext cx="195664" cy="363764"/>
            </a:xfrm>
            <a:custGeom>
              <a:avLst/>
              <a:gdLst/>
              <a:ahLst/>
              <a:cxnLst/>
              <a:rect l="l" t="t" r="r" b="b"/>
              <a:pathLst>
                <a:path w="3748" h="6968" extrusionOk="0">
                  <a:moveTo>
                    <a:pt x="0" y="0"/>
                  </a:moveTo>
                  <a:lnTo>
                    <a:pt x="2755" y="6967"/>
                  </a:lnTo>
                  <a:lnTo>
                    <a:pt x="3747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7"/>
            <p:cNvSpPr/>
            <p:nvPr/>
          </p:nvSpPr>
          <p:spPr>
            <a:xfrm>
              <a:off x="2892270" y="2257840"/>
              <a:ext cx="227927" cy="363764"/>
            </a:xfrm>
            <a:custGeom>
              <a:avLst/>
              <a:gdLst/>
              <a:ahLst/>
              <a:cxnLst/>
              <a:rect l="l" t="t" r="r" b="b"/>
              <a:pathLst>
                <a:path w="4366" h="6968" extrusionOk="0">
                  <a:moveTo>
                    <a:pt x="1" y="0"/>
                  </a:moveTo>
                  <a:lnTo>
                    <a:pt x="3368" y="6967"/>
                  </a:lnTo>
                  <a:lnTo>
                    <a:pt x="4366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7"/>
            <p:cNvSpPr/>
            <p:nvPr/>
          </p:nvSpPr>
          <p:spPr>
            <a:xfrm>
              <a:off x="3056246" y="2257840"/>
              <a:ext cx="259563" cy="363764"/>
            </a:xfrm>
            <a:custGeom>
              <a:avLst/>
              <a:gdLst/>
              <a:ahLst/>
              <a:cxnLst/>
              <a:rect l="l" t="t" r="r" b="b"/>
              <a:pathLst>
                <a:path w="4972" h="6968" extrusionOk="0">
                  <a:moveTo>
                    <a:pt x="0" y="0"/>
                  </a:moveTo>
                  <a:lnTo>
                    <a:pt x="3900" y="6967"/>
                  </a:lnTo>
                  <a:lnTo>
                    <a:pt x="4971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7"/>
            <p:cNvSpPr/>
            <p:nvPr/>
          </p:nvSpPr>
          <p:spPr>
            <a:xfrm>
              <a:off x="950766" y="2693439"/>
              <a:ext cx="1370486" cy="267551"/>
            </a:xfrm>
            <a:custGeom>
              <a:avLst/>
              <a:gdLst/>
              <a:ahLst/>
              <a:cxnLst/>
              <a:rect l="l" t="t" r="r" b="b"/>
              <a:pathLst>
                <a:path w="26252" h="5125" extrusionOk="0">
                  <a:moveTo>
                    <a:pt x="1" y="1"/>
                  </a:moveTo>
                  <a:lnTo>
                    <a:pt x="1" y="5125"/>
                  </a:lnTo>
                  <a:lnTo>
                    <a:pt x="26251" y="512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7"/>
            <p:cNvSpPr/>
            <p:nvPr/>
          </p:nvSpPr>
          <p:spPr>
            <a:xfrm>
              <a:off x="950766" y="2693439"/>
              <a:ext cx="1370486" cy="59827"/>
            </a:xfrm>
            <a:custGeom>
              <a:avLst/>
              <a:gdLst/>
              <a:ahLst/>
              <a:cxnLst/>
              <a:rect l="l" t="t" r="r" b="b"/>
              <a:pathLst>
                <a:path w="26252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26251" y="114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7"/>
            <p:cNvSpPr/>
            <p:nvPr/>
          </p:nvSpPr>
          <p:spPr>
            <a:xfrm>
              <a:off x="2884282" y="2649326"/>
              <a:ext cx="391590" cy="942875"/>
            </a:xfrm>
            <a:custGeom>
              <a:avLst/>
              <a:gdLst/>
              <a:ahLst/>
              <a:cxnLst/>
              <a:rect l="l" t="t" r="r" b="b"/>
              <a:pathLst>
                <a:path w="7501" h="18061" extrusionOk="0">
                  <a:moveTo>
                    <a:pt x="1" y="1"/>
                  </a:moveTo>
                  <a:lnTo>
                    <a:pt x="1" y="18060"/>
                  </a:lnTo>
                  <a:lnTo>
                    <a:pt x="7500" y="1806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7"/>
            <p:cNvSpPr/>
            <p:nvPr/>
          </p:nvSpPr>
          <p:spPr>
            <a:xfrm>
              <a:off x="3024296" y="2773313"/>
              <a:ext cx="107751" cy="115791"/>
            </a:xfrm>
            <a:custGeom>
              <a:avLst/>
              <a:gdLst/>
              <a:ahLst/>
              <a:cxnLst/>
              <a:rect l="l" t="t" r="r" b="b"/>
              <a:pathLst>
                <a:path w="2064" h="2218" extrusionOk="0">
                  <a:moveTo>
                    <a:pt x="227" y="1"/>
                  </a:moveTo>
                  <a:lnTo>
                    <a:pt x="227" y="307"/>
                  </a:lnTo>
                  <a:lnTo>
                    <a:pt x="1684" y="307"/>
                  </a:lnTo>
                  <a:lnTo>
                    <a:pt x="1684" y="1"/>
                  </a:lnTo>
                  <a:close/>
                  <a:moveTo>
                    <a:pt x="0" y="613"/>
                  </a:moveTo>
                  <a:lnTo>
                    <a:pt x="0" y="993"/>
                  </a:lnTo>
                  <a:lnTo>
                    <a:pt x="1451" y="993"/>
                  </a:lnTo>
                  <a:cubicBezTo>
                    <a:pt x="1378" y="1378"/>
                    <a:pt x="918" y="1758"/>
                    <a:pt x="306" y="1911"/>
                  </a:cubicBezTo>
                  <a:cubicBezTo>
                    <a:pt x="380" y="1991"/>
                    <a:pt x="533" y="2144"/>
                    <a:pt x="533" y="2217"/>
                  </a:cubicBezTo>
                  <a:cubicBezTo>
                    <a:pt x="1378" y="1991"/>
                    <a:pt x="1757" y="1605"/>
                    <a:pt x="1990" y="766"/>
                  </a:cubicBezTo>
                  <a:lnTo>
                    <a:pt x="2063" y="766"/>
                  </a:lnTo>
                  <a:lnTo>
                    <a:pt x="1684" y="6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7"/>
            <p:cNvSpPr/>
            <p:nvPr/>
          </p:nvSpPr>
          <p:spPr>
            <a:xfrm>
              <a:off x="3028107" y="2981088"/>
              <a:ext cx="111928" cy="19838"/>
            </a:xfrm>
            <a:custGeom>
              <a:avLst/>
              <a:gdLst/>
              <a:ahLst/>
              <a:cxnLst/>
              <a:rect l="l" t="t" r="r" b="b"/>
              <a:pathLst>
                <a:path w="2144" h="380" extrusionOk="0">
                  <a:moveTo>
                    <a:pt x="1" y="0"/>
                  </a:moveTo>
                  <a:lnTo>
                    <a:pt x="1" y="380"/>
                  </a:lnTo>
                  <a:lnTo>
                    <a:pt x="2143" y="38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3020120" y="3092912"/>
              <a:ext cx="108064" cy="123726"/>
            </a:xfrm>
            <a:custGeom>
              <a:avLst/>
              <a:gdLst/>
              <a:ahLst/>
              <a:cxnLst/>
              <a:rect l="l" t="t" r="r" b="b"/>
              <a:pathLst>
                <a:path w="2070" h="2370" extrusionOk="0">
                  <a:moveTo>
                    <a:pt x="1611" y="1"/>
                  </a:moveTo>
                  <a:cubicBezTo>
                    <a:pt x="1458" y="307"/>
                    <a:pt x="1305" y="686"/>
                    <a:pt x="1151" y="840"/>
                  </a:cubicBezTo>
                  <a:cubicBezTo>
                    <a:pt x="998" y="766"/>
                    <a:pt x="766" y="613"/>
                    <a:pt x="539" y="533"/>
                  </a:cubicBezTo>
                  <a:lnTo>
                    <a:pt x="307" y="919"/>
                  </a:lnTo>
                  <a:cubicBezTo>
                    <a:pt x="539" y="993"/>
                    <a:pt x="766" y="1072"/>
                    <a:pt x="919" y="1225"/>
                  </a:cubicBezTo>
                  <a:cubicBezTo>
                    <a:pt x="692" y="1531"/>
                    <a:pt x="307" y="1837"/>
                    <a:pt x="1" y="2064"/>
                  </a:cubicBezTo>
                  <a:lnTo>
                    <a:pt x="307" y="2370"/>
                  </a:lnTo>
                  <a:cubicBezTo>
                    <a:pt x="692" y="2143"/>
                    <a:pt x="1072" y="1758"/>
                    <a:pt x="1305" y="1452"/>
                  </a:cubicBezTo>
                  <a:cubicBezTo>
                    <a:pt x="1458" y="1531"/>
                    <a:pt x="1611" y="1684"/>
                    <a:pt x="1764" y="1758"/>
                  </a:cubicBezTo>
                  <a:lnTo>
                    <a:pt x="1990" y="1378"/>
                  </a:lnTo>
                  <a:cubicBezTo>
                    <a:pt x="1837" y="1299"/>
                    <a:pt x="1684" y="1146"/>
                    <a:pt x="1531" y="1072"/>
                  </a:cubicBezTo>
                  <a:cubicBezTo>
                    <a:pt x="1684" y="840"/>
                    <a:pt x="1837" y="533"/>
                    <a:pt x="1990" y="307"/>
                  </a:cubicBezTo>
                  <a:cubicBezTo>
                    <a:pt x="2070" y="307"/>
                    <a:pt x="2070" y="227"/>
                    <a:pt x="2070" y="227"/>
                  </a:cubicBezTo>
                  <a:lnTo>
                    <a:pt x="1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3020120" y="3268686"/>
              <a:ext cx="116052" cy="111928"/>
            </a:xfrm>
            <a:custGeom>
              <a:avLst/>
              <a:gdLst/>
              <a:ahLst/>
              <a:cxnLst/>
              <a:rect l="l" t="t" r="r" b="b"/>
              <a:pathLst>
                <a:path w="2223" h="2144" extrusionOk="0">
                  <a:moveTo>
                    <a:pt x="233" y="1"/>
                  </a:moveTo>
                  <a:lnTo>
                    <a:pt x="1" y="307"/>
                  </a:lnTo>
                  <a:cubicBezTo>
                    <a:pt x="307" y="380"/>
                    <a:pt x="613" y="533"/>
                    <a:pt x="766" y="686"/>
                  </a:cubicBezTo>
                  <a:lnTo>
                    <a:pt x="998" y="307"/>
                  </a:lnTo>
                  <a:cubicBezTo>
                    <a:pt x="766" y="154"/>
                    <a:pt x="460" y="74"/>
                    <a:pt x="233" y="1"/>
                  </a:cubicBezTo>
                  <a:close/>
                  <a:moveTo>
                    <a:pt x="1837" y="227"/>
                  </a:moveTo>
                  <a:cubicBezTo>
                    <a:pt x="1531" y="919"/>
                    <a:pt x="998" y="1452"/>
                    <a:pt x="80" y="1684"/>
                  </a:cubicBezTo>
                  <a:lnTo>
                    <a:pt x="386" y="2143"/>
                  </a:lnTo>
                  <a:lnTo>
                    <a:pt x="460" y="2064"/>
                  </a:lnTo>
                  <a:cubicBezTo>
                    <a:pt x="1305" y="1758"/>
                    <a:pt x="1917" y="1146"/>
                    <a:pt x="2223" y="460"/>
                  </a:cubicBezTo>
                  <a:cubicBezTo>
                    <a:pt x="2143" y="380"/>
                    <a:pt x="1990" y="307"/>
                    <a:pt x="1837" y="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2904434" y="2669477"/>
              <a:ext cx="351601" cy="850785"/>
            </a:xfrm>
            <a:custGeom>
              <a:avLst/>
              <a:gdLst/>
              <a:ahLst/>
              <a:cxnLst/>
              <a:rect l="l" t="t" r="r" b="b"/>
              <a:pathLst>
                <a:path w="6735" h="16297" extrusionOk="0">
                  <a:moveTo>
                    <a:pt x="6581" y="153"/>
                  </a:moveTo>
                  <a:lnTo>
                    <a:pt x="6581" y="16070"/>
                  </a:lnTo>
                  <a:lnTo>
                    <a:pt x="154" y="16070"/>
                  </a:lnTo>
                  <a:lnTo>
                    <a:pt x="154" y="153"/>
                  </a:lnTo>
                  <a:close/>
                  <a:moveTo>
                    <a:pt x="0" y="0"/>
                  </a:moveTo>
                  <a:lnTo>
                    <a:pt x="0" y="16297"/>
                  </a:lnTo>
                  <a:lnTo>
                    <a:pt x="6735" y="16297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838891" y="3512222"/>
              <a:ext cx="431527" cy="459613"/>
            </a:xfrm>
            <a:custGeom>
              <a:avLst/>
              <a:gdLst/>
              <a:ahLst/>
              <a:cxnLst/>
              <a:rect l="l" t="t" r="r" b="b"/>
              <a:pathLst>
                <a:path w="8266" h="8804" extrusionOk="0">
                  <a:moveTo>
                    <a:pt x="1" y="1"/>
                  </a:moveTo>
                  <a:lnTo>
                    <a:pt x="1" y="8804"/>
                  </a:lnTo>
                  <a:lnTo>
                    <a:pt x="8265" y="8804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7"/>
            <p:cNvSpPr/>
            <p:nvPr/>
          </p:nvSpPr>
          <p:spPr>
            <a:xfrm>
              <a:off x="838891" y="3576173"/>
              <a:ext cx="431527" cy="159800"/>
            </a:xfrm>
            <a:custGeom>
              <a:avLst/>
              <a:gdLst/>
              <a:ahLst/>
              <a:cxnLst/>
              <a:rect l="l" t="t" r="r" b="b"/>
              <a:pathLst>
                <a:path w="8266" h="3061" extrusionOk="0">
                  <a:moveTo>
                    <a:pt x="1" y="0"/>
                  </a:moveTo>
                  <a:lnTo>
                    <a:pt x="1" y="3061"/>
                  </a:lnTo>
                  <a:lnTo>
                    <a:pt x="8265" y="3061"/>
                  </a:lnTo>
                  <a:lnTo>
                    <a:pt x="8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7"/>
            <p:cNvSpPr/>
            <p:nvPr/>
          </p:nvSpPr>
          <p:spPr>
            <a:xfrm>
              <a:off x="838891" y="3512222"/>
              <a:ext cx="431527" cy="159852"/>
            </a:xfrm>
            <a:custGeom>
              <a:avLst/>
              <a:gdLst/>
              <a:ahLst/>
              <a:cxnLst/>
              <a:rect l="l" t="t" r="r" b="b"/>
              <a:pathLst>
                <a:path w="8266" h="3062" extrusionOk="0">
                  <a:moveTo>
                    <a:pt x="1" y="1"/>
                  </a:moveTo>
                  <a:lnTo>
                    <a:pt x="1" y="3062"/>
                  </a:lnTo>
                  <a:lnTo>
                    <a:pt x="8265" y="3062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7"/>
            <p:cNvSpPr/>
            <p:nvPr/>
          </p:nvSpPr>
          <p:spPr>
            <a:xfrm>
              <a:off x="1314478" y="3680009"/>
              <a:ext cx="271675" cy="291826"/>
            </a:xfrm>
            <a:custGeom>
              <a:avLst/>
              <a:gdLst/>
              <a:ahLst/>
              <a:cxnLst/>
              <a:rect l="l" t="t" r="r" b="b"/>
              <a:pathLst>
                <a:path w="5204" h="5590" extrusionOk="0">
                  <a:moveTo>
                    <a:pt x="0" y="1"/>
                  </a:moveTo>
                  <a:lnTo>
                    <a:pt x="0" y="5590"/>
                  </a:lnTo>
                  <a:lnTo>
                    <a:pt x="5204" y="559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7"/>
            <p:cNvSpPr/>
            <p:nvPr/>
          </p:nvSpPr>
          <p:spPr>
            <a:xfrm>
              <a:off x="1314478" y="3680009"/>
              <a:ext cx="271675" cy="108064"/>
            </a:xfrm>
            <a:custGeom>
              <a:avLst/>
              <a:gdLst/>
              <a:ahLst/>
              <a:cxnLst/>
              <a:rect l="l" t="t" r="r" b="b"/>
              <a:pathLst>
                <a:path w="5204" h="2070" extrusionOk="0">
                  <a:moveTo>
                    <a:pt x="0" y="1"/>
                  </a:moveTo>
                  <a:lnTo>
                    <a:pt x="0" y="2070"/>
                  </a:lnTo>
                  <a:lnTo>
                    <a:pt x="5204" y="20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7"/>
            <p:cNvSpPr/>
            <p:nvPr/>
          </p:nvSpPr>
          <p:spPr>
            <a:xfrm>
              <a:off x="1314478" y="3732110"/>
              <a:ext cx="271675" cy="107751"/>
            </a:xfrm>
            <a:custGeom>
              <a:avLst/>
              <a:gdLst/>
              <a:ahLst/>
              <a:cxnLst/>
              <a:rect l="l" t="t" r="r" b="b"/>
              <a:pathLst>
                <a:path w="5204" h="2064" extrusionOk="0">
                  <a:moveTo>
                    <a:pt x="0" y="0"/>
                  </a:moveTo>
                  <a:lnTo>
                    <a:pt x="0" y="2064"/>
                  </a:lnTo>
                  <a:lnTo>
                    <a:pt x="5204" y="2064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7"/>
            <p:cNvSpPr/>
            <p:nvPr/>
          </p:nvSpPr>
          <p:spPr>
            <a:xfrm>
              <a:off x="211856" y="2709414"/>
              <a:ext cx="966837" cy="1310398"/>
            </a:xfrm>
            <a:custGeom>
              <a:avLst/>
              <a:gdLst/>
              <a:ahLst/>
              <a:cxnLst/>
              <a:rect l="l" t="t" r="r" b="b"/>
              <a:pathLst>
                <a:path w="18520" h="25101" extrusionOk="0">
                  <a:moveTo>
                    <a:pt x="3674" y="1"/>
                  </a:moveTo>
                  <a:cubicBezTo>
                    <a:pt x="3674" y="307"/>
                    <a:pt x="3747" y="686"/>
                    <a:pt x="3900" y="919"/>
                  </a:cubicBezTo>
                  <a:cubicBezTo>
                    <a:pt x="4133" y="1298"/>
                    <a:pt x="4439" y="1531"/>
                    <a:pt x="4898" y="1531"/>
                  </a:cubicBezTo>
                  <a:lnTo>
                    <a:pt x="5204" y="1531"/>
                  </a:lnTo>
                  <a:lnTo>
                    <a:pt x="5278" y="1452"/>
                  </a:lnTo>
                  <a:cubicBezTo>
                    <a:pt x="5510" y="1758"/>
                    <a:pt x="5817" y="1911"/>
                    <a:pt x="6123" y="2064"/>
                  </a:cubicBezTo>
                  <a:cubicBezTo>
                    <a:pt x="6349" y="2217"/>
                    <a:pt x="6502" y="2370"/>
                    <a:pt x="6735" y="2523"/>
                  </a:cubicBezTo>
                  <a:cubicBezTo>
                    <a:pt x="6528" y="2550"/>
                    <a:pt x="6312" y="2567"/>
                    <a:pt x="6094" y="2567"/>
                  </a:cubicBezTo>
                  <a:cubicBezTo>
                    <a:pt x="5664" y="2567"/>
                    <a:pt x="5224" y="2499"/>
                    <a:pt x="4819" y="2296"/>
                  </a:cubicBezTo>
                  <a:lnTo>
                    <a:pt x="4819" y="2296"/>
                  </a:lnTo>
                  <a:cubicBezTo>
                    <a:pt x="4819" y="2370"/>
                    <a:pt x="4819" y="2370"/>
                    <a:pt x="4898" y="2449"/>
                  </a:cubicBezTo>
                  <a:cubicBezTo>
                    <a:pt x="4898" y="2449"/>
                    <a:pt x="4972" y="2449"/>
                    <a:pt x="5051" y="2523"/>
                  </a:cubicBezTo>
                  <a:cubicBezTo>
                    <a:pt x="5737" y="2755"/>
                    <a:pt x="6582" y="2676"/>
                    <a:pt x="7347" y="2908"/>
                  </a:cubicBezTo>
                  <a:cubicBezTo>
                    <a:pt x="7806" y="3215"/>
                    <a:pt x="8186" y="3594"/>
                    <a:pt x="8571" y="3980"/>
                  </a:cubicBezTo>
                  <a:cubicBezTo>
                    <a:pt x="9563" y="4898"/>
                    <a:pt x="9869" y="5890"/>
                    <a:pt x="9716" y="6888"/>
                  </a:cubicBezTo>
                  <a:cubicBezTo>
                    <a:pt x="9490" y="7959"/>
                    <a:pt x="8571" y="8492"/>
                    <a:pt x="7806" y="8951"/>
                  </a:cubicBezTo>
                  <a:cubicBezTo>
                    <a:pt x="7500" y="9183"/>
                    <a:pt x="6961" y="9410"/>
                    <a:pt x="6582" y="9643"/>
                  </a:cubicBezTo>
                  <a:lnTo>
                    <a:pt x="5970" y="9949"/>
                  </a:lnTo>
                  <a:cubicBezTo>
                    <a:pt x="5925" y="9993"/>
                    <a:pt x="5873" y="10012"/>
                    <a:pt x="5824" y="10012"/>
                  </a:cubicBezTo>
                  <a:cubicBezTo>
                    <a:pt x="5707" y="10012"/>
                    <a:pt x="5607" y="9904"/>
                    <a:pt x="5664" y="9796"/>
                  </a:cubicBezTo>
                  <a:cubicBezTo>
                    <a:pt x="5664" y="9257"/>
                    <a:pt x="5664" y="8798"/>
                    <a:pt x="5510" y="8186"/>
                  </a:cubicBezTo>
                  <a:lnTo>
                    <a:pt x="5357" y="8186"/>
                  </a:lnTo>
                  <a:cubicBezTo>
                    <a:pt x="5510" y="9104"/>
                    <a:pt x="5125" y="9869"/>
                    <a:pt x="4819" y="10561"/>
                  </a:cubicBezTo>
                  <a:cubicBezTo>
                    <a:pt x="4133" y="11246"/>
                    <a:pt x="3368" y="12318"/>
                    <a:pt x="3288" y="13083"/>
                  </a:cubicBezTo>
                  <a:lnTo>
                    <a:pt x="3288" y="13469"/>
                  </a:lnTo>
                  <a:lnTo>
                    <a:pt x="3288" y="13542"/>
                  </a:lnTo>
                  <a:cubicBezTo>
                    <a:pt x="3288" y="14001"/>
                    <a:pt x="3368" y="14234"/>
                    <a:pt x="3441" y="14540"/>
                  </a:cubicBezTo>
                  <a:cubicBezTo>
                    <a:pt x="3507" y="14727"/>
                    <a:pt x="3414" y="14865"/>
                    <a:pt x="3247" y="14865"/>
                  </a:cubicBezTo>
                  <a:cubicBezTo>
                    <a:pt x="3213" y="14865"/>
                    <a:pt x="3175" y="14859"/>
                    <a:pt x="3135" y="14846"/>
                  </a:cubicBezTo>
                  <a:lnTo>
                    <a:pt x="3062" y="14846"/>
                  </a:lnTo>
                  <a:cubicBezTo>
                    <a:pt x="2756" y="14766"/>
                    <a:pt x="2603" y="14693"/>
                    <a:pt x="2370" y="14540"/>
                  </a:cubicBezTo>
                  <a:cubicBezTo>
                    <a:pt x="1684" y="14234"/>
                    <a:pt x="1531" y="14307"/>
                    <a:pt x="1072" y="13695"/>
                  </a:cubicBezTo>
                  <a:cubicBezTo>
                    <a:pt x="766" y="13083"/>
                    <a:pt x="613" y="12397"/>
                    <a:pt x="1146" y="11938"/>
                  </a:cubicBezTo>
                  <a:cubicBezTo>
                    <a:pt x="1185" y="11898"/>
                    <a:pt x="1205" y="11898"/>
                    <a:pt x="1224" y="11898"/>
                  </a:cubicBezTo>
                  <a:cubicBezTo>
                    <a:pt x="1244" y="11898"/>
                    <a:pt x="1262" y="11898"/>
                    <a:pt x="1299" y="11859"/>
                  </a:cubicBezTo>
                  <a:lnTo>
                    <a:pt x="1452" y="11706"/>
                  </a:lnTo>
                  <a:lnTo>
                    <a:pt x="1531" y="11706"/>
                  </a:lnTo>
                  <a:cubicBezTo>
                    <a:pt x="1605" y="11632"/>
                    <a:pt x="1758" y="11553"/>
                    <a:pt x="1837" y="11479"/>
                  </a:cubicBezTo>
                  <a:cubicBezTo>
                    <a:pt x="1837" y="11479"/>
                    <a:pt x="1911" y="11399"/>
                    <a:pt x="1990" y="11399"/>
                  </a:cubicBezTo>
                  <a:cubicBezTo>
                    <a:pt x="2296" y="11093"/>
                    <a:pt x="2450" y="10561"/>
                    <a:pt x="2370" y="10102"/>
                  </a:cubicBezTo>
                  <a:cubicBezTo>
                    <a:pt x="2370" y="9716"/>
                    <a:pt x="2143" y="8877"/>
                    <a:pt x="1990" y="8571"/>
                  </a:cubicBezTo>
                  <a:lnTo>
                    <a:pt x="1758" y="8645"/>
                  </a:lnTo>
                  <a:cubicBezTo>
                    <a:pt x="1911" y="9030"/>
                    <a:pt x="2064" y="9716"/>
                    <a:pt x="2064" y="10102"/>
                  </a:cubicBezTo>
                  <a:lnTo>
                    <a:pt x="2064" y="10408"/>
                  </a:lnTo>
                  <a:cubicBezTo>
                    <a:pt x="2064" y="10497"/>
                    <a:pt x="2012" y="10534"/>
                    <a:pt x="1954" y="10534"/>
                  </a:cubicBezTo>
                  <a:cubicBezTo>
                    <a:pt x="1913" y="10534"/>
                    <a:pt x="1868" y="10515"/>
                    <a:pt x="1837" y="10481"/>
                  </a:cubicBezTo>
                  <a:cubicBezTo>
                    <a:pt x="1758" y="10328"/>
                    <a:pt x="1684" y="10255"/>
                    <a:pt x="1684" y="10175"/>
                  </a:cubicBezTo>
                  <a:cubicBezTo>
                    <a:pt x="1531" y="10102"/>
                    <a:pt x="1452" y="10022"/>
                    <a:pt x="1225" y="9869"/>
                  </a:cubicBezTo>
                  <a:lnTo>
                    <a:pt x="766" y="9410"/>
                  </a:lnTo>
                  <a:cubicBezTo>
                    <a:pt x="307" y="8951"/>
                    <a:pt x="154" y="8645"/>
                    <a:pt x="227" y="7959"/>
                  </a:cubicBezTo>
                  <a:lnTo>
                    <a:pt x="1" y="7959"/>
                  </a:lnTo>
                  <a:cubicBezTo>
                    <a:pt x="1" y="8724"/>
                    <a:pt x="307" y="9410"/>
                    <a:pt x="839" y="9949"/>
                  </a:cubicBezTo>
                  <a:lnTo>
                    <a:pt x="1072" y="10175"/>
                  </a:lnTo>
                  <a:cubicBezTo>
                    <a:pt x="1299" y="10328"/>
                    <a:pt x="1452" y="10481"/>
                    <a:pt x="1605" y="10634"/>
                  </a:cubicBezTo>
                  <a:cubicBezTo>
                    <a:pt x="1684" y="10787"/>
                    <a:pt x="1605" y="10787"/>
                    <a:pt x="1605" y="10940"/>
                  </a:cubicBezTo>
                  <a:lnTo>
                    <a:pt x="1378" y="11173"/>
                  </a:lnTo>
                  <a:cubicBezTo>
                    <a:pt x="1299" y="11246"/>
                    <a:pt x="1299" y="11326"/>
                    <a:pt x="1225" y="11399"/>
                  </a:cubicBezTo>
                  <a:cubicBezTo>
                    <a:pt x="1072" y="11399"/>
                    <a:pt x="1072" y="11553"/>
                    <a:pt x="919" y="11632"/>
                  </a:cubicBezTo>
                  <a:cubicBezTo>
                    <a:pt x="154" y="12165"/>
                    <a:pt x="74" y="13236"/>
                    <a:pt x="533" y="13928"/>
                  </a:cubicBezTo>
                  <a:cubicBezTo>
                    <a:pt x="993" y="14693"/>
                    <a:pt x="1837" y="15152"/>
                    <a:pt x="2523" y="15532"/>
                  </a:cubicBezTo>
                  <a:cubicBezTo>
                    <a:pt x="2829" y="15611"/>
                    <a:pt x="3135" y="15685"/>
                    <a:pt x="3441" y="15838"/>
                  </a:cubicBezTo>
                  <a:cubicBezTo>
                    <a:pt x="3980" y="15991"/>
                    <a:pt x="3674" y="16297"/>
                    <a:pt x="3980" y="16603"/>
                  </a:cubicBezTo>
                  <a:cubicBezTo>
                    <a:pt x="4053" y="16683"/>
                    <a:pt x="4053" y="16683"/>
                    <a:pt x="4133" y="16683"/>
                  </a:cubicBezTo>
                  <a:cubicBezTo>
                    <a:pt x="4360" y="17215"/>
                    <a:pt x="4513" y="17674"/>
                    <a:pt x="4513" y="18213"/>
                  </a:cubicBezTo>
                  <a:cubicBezTo>
                    <a:pt x="4513" y="18672"/>
                    <a:pt x="4360" y="18978"/>
                    <a:pt x="4207" y="19437"/>
                  </a:cubicBezTo>
                  <a:cubicBezTo>
                    <a:pt x="4133" y="19664"/>
                    <a:pt x="3980" y="19970"/>
                    <a:pt x="3900" y="20203"/>
                  </a:cubicBezTo>
                  <a:cubicBezTo>
                    <a:pt x="3441" y="22419"/>
                    <a:pt x="4207" y="23949"/>
                    <a:pt x="3594" y="25100"/>
                  </a:cubicBezTo>
                  <a:lnTo>
                    <a:pt x="5970" y="25100"/>
                  </a:lnTo>
                  <a:cubicBezTo>
                    <a:pt x="6429" y="23570"/>
                    <a:pt x="5357" y="21886"/>
                    <a:pt x="5431" y="20276"/>
                  </a:cubicBezTo>
                  <a:cubicBezTo>
                    <a:pt x="5431" y="20050"/>
                    <a:pt x="5584" y="19817"/>
                    <a:pt x="5664" y="19590"/>
                  </a:cubicBezTo>
                  <a:cubicBezTo>
                    <a:pt x="5737" y="19284"/>
                    <a:pt x="5890" y="18978"/>
                    <a:pt x="5970" y="18672"/>
                  </a:cubicBezTo>
                  <a:cubicBezTo>
                    <a:pt x="5970" y="18440"/>
                    <a:pt x="6043" y="18213"/>
                    <a:pt x="5970" y="18060"/>
                  </a:cubicBezTo>
                  <a:cubicBezTo>
                    <a:pt x="5970" y="17142"/>
                    <a:pt x="5510" y="16377"/>
                    <a:pt x="5051" y="15685"/>
                  </a:cubicBezTo>
                  <a:cubicBezTo>
                    <a:pt x="4745" y="15226"/>
                    <a:pt x="4513" y="14846"/>
                    <a:pt x="4286" y="14387"/>
                  </a:cubicBezTo>
                  <a:cubicBezTo>
                    <a:pt x="4133" y="14081"/>
                    <a:pt x="4207" y="14001"/>
                    <a:pt x="4207" y="13848"/>
                  </a:cubicBezTo>
                  <a:cubicBezTo>
                    <a:pt x="4286" y="13389"/>
                    <a:pt x="4513" y="13083"/>
                    <a:pt x="4898" y="12930"/>
                  </a:cubicBezTo>
                  <a:cubicBezTo>
                    <a:pt x="5180" y="12836"/>
                    <a:pt x="5462" y="12772"/>
                    <a:pt x="5725" y="12772"/>
                  </a:cubicBezTo>
                  <a:cubicBezTo>
                    <a:pt x="5891" y="12772"/>
                    <a:pt x="6050" y="12797"/>
                    <a:pt x="6196" y="12856"/>
                  </a:cubicBezTo>
                  <a:cubicBezTo>
                    <a:pt x="6735" y="13083"/>
                    <a:pt x="7194" y="13316"/>
                    <a:pt x="7727" y="13389"/>
                  </a:cubicBezTo>
                  <a:cubicBezTo>
                    <a:pt x="8265" y="13469"/>
                    <a:pt x="8645" y="13542"/>
                    <a:pt x="9257" y="13542"/>
                  </a:cubicBezTo>
                  <a:cubicBezTo>
                    <a:pt x="9869" y="13542"/>
                    <a:pt x="10481" y="13389"/>
                    <a:pt x="10634" y="12930"/>
                  </a:cubicBezTo>
                  <a:cubicBezTo>
                    <a:pt x="10714" y="12777"/>
                    <a:pt x="10634" y="12777"/>
                    <a:pt x="10634" y="12703"/>
                  </a:cubicBezTo>
                  <a:lnTo>
                    <a:pt x="10634" y="12550"/>
                  </a:lnTo>
                  <a:cubicBezTo>
                    <a:pt x="10714" y="12397"/>
                    <a:pt x="10941" y="12244"/>
                    <a:pt x="11094" y="12244"/>
                  </a:cubicBezTo>
                  <a:lnTo>
                    <a:pt x="11479" y="12244"/>
                  </a:lnTo>
                  <a:cubicBezTo>
                    <a:pt x="11581" y="12244"/>
                    <a:pt x="11683" y="12277"/>
                    <a:pt x="11807" y="12277"/>
                  </a:cubicBezTo>
                  <a:cubicBezTo>
                    <a:pt x="11869" y="12277"/>
                    <a:pt x="11936" y="12269"/>
                    <a:pt x="12012" y="12244"/>
                  </a:cubicBezTo>
                  <a:cubicBezTo>
                    <a:pt x="12551" y="12165"/>
                    <a:pt x="12930" y="11632"/>
                    <a:pt x="12930" y="11093"/>
                  </a:cubicBezTo>
                  <a:lnTo>
                    <a:pt x="12930" y="10940"/>
                  </a:lnTo>
                  <a:lnTo>
                    <a:pt x="12930" y="10714"/>
                  </a:lnTo>
                  <a:cubicBezTo>
                    <a:pt x="13010" y="10634"/>
                    <a:pt x="13010" y="10561"/>
                    <a:pt x="13083" y="10481"/>
                  </a:cubicBezTo>
                  <a:lnTo>
                    <a:pt x="13236" y="10328"/>
                  </a:lnTo>
                  <a:cubicBezTo>
                    <a:pt x="13316" y="10175"/>
                    <a:pt x="13389" y="10102"/>
                    <a:pt x="13389" y="9869"/>
                  </a:cubicBezTo>
                  <a:cubicBezTo>
                    <a:pt x="13848" y="9257"/>
                    <a:pt x="14693" y="8571"/>
                    <a:pt x="15458" y="8492"/>
                  </a:cubicBezTo>
                  <a:lnTo>
                    <a:pt x="15765" y="8492"/>
                  </a:lnTo>
                  <a:cubicBezTo>
                    <a:pt x="16071" y="8492"/>
                    <a:pt x="16450" y="8492"/>
                    <a:pt x="16756" y="8339"/>
                  </a:cubicBezTo>
                  <a:cubicBezTo>
                    <a:pt x="16989" y="8186"/>
                    <a:pt x="17295" y="7959"/>
                    <a:pt x="17369" y="7653"/>
                  </a:cubicBezTo>
                  <a:cubicBezTo>
                    <a:pt x="17369" y="7420"/>
                    <a:pt x="17369" y="7267"/>
                    <a:pt x="17295" y="7114"/>
                  </a:cubicBezTo>
                  <a:cubicBezTo>
                    <a:pt x="17295" y="6961"/>
                    <a:pt x="17295" y="6808"/>
                    <a:pt x="17369" y="6582"/>
                  </a:cubicBezTo>
                  <a:cubicBezTo>
                    <a:pt x="17448" y="6429"/>
                    <a:pt x="17522" y="6349"/>
                    <a:pt x="17675" y="6196"/>
                  </a:cubicBezTo>
                  <a:cubicBezTo>
                    <a:pt x="17754" y="6196"/>
                    <a:pt x="17754" y="6122"/>
                    <a:pt x="17828" y="6122"/>
                  </a:cubicBezTo>
                  <a:cubicBezTo>
                    <a:pt x="18287" y="5584"/>
                    <a:pt x="18519" y="4898"/>
                    <a:pt x="18440" y="4206"/>
                  </a:cubicBezTo>
                  <a:lnTo>
                    <a:pt x="18287" y="4206"/>
                  </a:lnTo>
                  <a:cubicBezTo>
                    <a:pt x="18366" y="4819"/>
                    <a:pt x="18134" y="5357"/>
                    <a:pt x="17828" y="5737"/>
                  </a:cubicBezTo>
                  <a:lnTo>
                    <a:pt x="17522" y="6043"/>
                  </a:lnTo>
                  <a:cubicBezTo>
                    <a:pt x="17369" y="6196"/>
                    <a:pt x="17142" y="6276"/>
                    <a:pt x="17062" y="6502"/>
                  </a:cubicBezTo>
                  <a:cubicBezTo>
                    <a:pt x="16989" y="6582"/>
                    <a:pt x="16989" y="6735"/>
                    <a:pt x="16989" y="6808"/>
                  </a:cubicBezTo>
                  <a:cubicBezTo>
                    <a:pt x="16909" y="6808"/>
                    <a:pt x="16836" y="6735"/>
                    <a:pt x="16756" y="6735"/>
                  </a:cubicBezTo>
                  <a:cubicBezTo>
                    <a:pt x="16683" y="6655"/>
                    <a:pt x="16603" y="6655"/>
                    <a:pt x="16603" y="6655"/>
                  </a:cubicBezTo>
                  <a:cubicBezTo>
                    <a:pt x="16450" y="6582"/>
                    <a:pt x="16297" y="6429"/>
                    <a:pt x="16377" y="6276"/>
                  </a:cubicBezTo>
                  <a:cubicBezTo>
                    <a:pt x="16377" y="6196"/>
                    <a:pt x="16450" y="6122"/>
                    <a:pt x="16683" y="6122"/>
                  </a:cubicBezTo>
                  <a:cubicBezTo>
                    <a:pt x="16836" y="6043"/>
                    <a:pt x="16989" y="5969"/>
                    <a:pt x="17142" y="5816"/>
                  </a:cubicBezTo>
                  <a:cubicBezTo>
                    <a:pt x="17369" y="5584"/>
                    <a:pt x="17295" y="5204"/>
                    <a:pt x="16909" y="4745"/>
                  </a:cubicBezTo>
                  <a:cubicBezTo>
                    <a:pt x="16836" y="4512"/>
                    <a:pt x="16756" y="4359"/>
                    <a:pt x="16756" y="4206"/>
                  </a:cubicBezTo>
                  <a:lnTo>
                    <a:pt x="16603" y="4133"/>
                  </a:lnTo>
                  <a:lnTo>
                    <a:pt x="16603" y="4133"/>
                  </a:lnTo>
                  <a:cubicBezTo>
                    <a:pt x="16683" y="4439"/>
                    <a:pt x="16836" y="4898"/>
                    <a:pt x="16909" y="4972"/>
                  </a:cubicBezTo>
                  <a:cubicBezTo>
                    <a:pt x="16989" y="5125"/>
                    <a:pt x="17062" y="5431"/>
                    <a:pt x="16909" y="5584"/>
                  </a:cubicBezTo>
                  <a:cubicBezTo>
                    <a:pt x="16836" y="5663"/>
                    <a:pt x="16683" y="5737"/>
                    <a:pt x="16530" y="5737"/>
                  </a:cubicBezTo>
                  <a:cubicBezTo>
                    <a:pt x="16377" y="5816"/>
                    <a:pt x="16144" y="5890"/>
                    <a:pt x="15991" y="6122"/>
                  </a:cubicBezTo>
                  <a:cubicBezTo>
                    <a:pt x="15918" y="6349"/>
                    <a:pt x="15991" y="6582"/>
                    <a:pt x="16144" y="6735"/>
                  </a:cubicBezTo>
                  <a:cubicBezTo>
                    <a:pt x="15765" y="6735"/>
                    <a:pt x="15379" y="6655"/>
                    <a:pt x="15073" y="6502"/>
                  </a:cubicBezTo>
                  <a:cubicBezTo>
                    <a:pt x="14693" y="6276"/>
                    <a:pt x="13695" y="4972"/>
                    <a:pt x="13542" y="4592"/>
                  </a:cubicBezTo>
                  <a:lnTo>
                    <a:pt x="13316" y="4592"/>
                  </a:lnTo>
                  <a:cubicBezTo>
                    <a:pt x="13542" y="5051"/>
                    <a:pt x="14308" y="6429"/>
                    <a:pt x="14920" y="6735"/>
                  </a:cubicBezTo>
                  <a:cubicBezTo>
                    <a:pt x="15226" y="6961"/>
                    <a:pt x="15685" y="7041"/>
                    <a:pt x="16071" y="7041"/>
                  </a:cubicBezTo>
                  <a:lnTo>
                    <a:pt x="16603" y="7041"/>
                  </a:lnTo>
                  <a:cubicBezTo>
                    <a:pt x="16756" y="7041"/>
                    <a:pt x="16836" y="7114"/>
                    <a:pt x="16989" y="7194"/>
                  </a:cubicBezTo>
                  <a:cubicBezTo>
                    <a:pt x="16989" y="7347"/>
                    <a:pt x="16989" y="7420"/>
                    <a:pt x="17062" y="7500"/>
                  </a:cubicBezTo>
                  <a:lnTo>
                    <a:pt x="16989" y="7573"/>
                  </a:lnTo>
                  <a:cubicBezTo>
                    <a:pt x="16989" y="7726"/>
                    <a:pt x="16836" y="7959"/>
                    <a:pt x="16603" y="8032"/>
                  </a:cubicBezTo>
                  <a:cubicBezTo>
                    <a:pt x="16377" y="8112"/>
                    <a:pt x="16071" y="8112"/>
                    <a:pt x="15765" y="8186"/>
                  </a:cubicBezTo>
                  <a:lnTo>
                    <a:pt x="15379" y="8186"/>
                  </a:lnTo>
                  <a:cubicBezTo>
                    <a:pt x="14693" y="8265"/>
                    <a:pt x="13928" y="8645"/>
                    <a:pt x="13469" y="9104"/>
                  </a:cubicBezTo>
                  <a:lnTo>
                    <a:pt x="13236" y="8645"/>
                  </a:lnTo>
                  <a:cubicBezTo>
                    <a:pt x="13236" y="8571"/>
                    <a:pt x="13236" y="8492"/>
                    <a:pt x="13163" y="8492"/>
                  </a:cubicBezTo>
                  <a:cubicBezTo>
                    <a:pt x="13083" y="8571"/>
                    <a:pt x="13010" y="8645"/>
                    <a:pt x="13083" y="8724"/>
                  </a:cubicBezTo>
                  <a:cubicBezTo>
                    <a:pt x="13163" y="8951"/>
                    <a:pt x="13236" y="9257"/>
                    <a:pt x="13163" y="9489"/>
                  </a:cubicBezTo>
                  <a:lnTo>
                    <a:pt x="13163" y="9563"/>
                  </a:lnTo>
                  <a:cubicBezTo>
                    <a:pt x="13163" y="9716"/>
                    <a:pt x="13163" y="9796"/>
                    <a:pt x="13010" y="9869"/>
                  </a:cubicBezTo>
                  <a:cubicBezTo>
                    <a:pt x="13010" y="9949"/>
                    <a:pt x="12857" y="10102"/>
                    <a:pt x="12857" y="10102"/>
                  </a:cubicBezTo>
                  <a:cubicBezTo>
                    <a:pt x="12777" y="10175"/>
                    <a:pt x="12704" y="10328"/>
                    <a:pt x="12624" y="10481"/>
                  </a:cubicBezTo>
                  <a:lnTo>
                    <a:pt x="12624" y="10867"/>
                  </a:lnTo>
                  <a:lnTo>
                    <a:pt x="12624" y="10940"/>
                  </a:lnTo>
                  <a:cubicBezTo>
                    <a:pt x="12624" y="11326"/>
                    <a:pt x="12318" y="11706"/>
                    <a:pt x="11938" y="11785"/>
                  </a:cubicBezTo>
                  <a:lnTo>
                    <a:pt x="11094" y="11785"/>
                  </a:lnTo>
                  <a:cubicBezTo>
                    <a:pt x="11020" y="11785"/>
                    <a:pt x="10867" y="11785"/>
                    <a:pt x="10714" y="11859"/>
                  </a:cubicBezTo>
                  <a:cubicBezTo>
                    <a:pt x="10788" y="11785"/>
                    <a:pt x="10941" y="11632"/>
                    <a:pt x="11173" y="11553"/>
                  </a:cubicBezTo>
                  <a:lnTo>
                    <a:pt x="11247" y="11479"/>
                  </a:lnTo>
                  <a:cubicBezTo>
                    <a:pt x="11479" y="11399"/>
                    <a:pt x="11706" y="11246"/>
                    <a:pt x="11938" y="11020"/>
                  </a:cubicBezTo>
                  <a:cubicBezTo>
                    <a:pt x="12012" y="10940"/>
                    <a:pt x="12091" y="10714"/>
                    <a:pt x="12091" y="10561"/>
                  </a:cubicBezTo>
                  <a:lnTo>
                    <a:pt x="12012" y="10408"/>
                  </a:lnTo>
                  <a:cubicBezTo>
                    <a:pt x="12012" y="10481"/>
                    <a:pt x="11859" y="10867"/>
                    <a:pt x="11785" y="10940"/>
                  </a:cubicBezTo>
                  <a:cubicBezTo>
                    <a:pt x="11706" y="11093"/>
                    <a:pt x="11479" y="11173"/>
                    <a:pt x="11247" y="11326"/>
                  </a:cubicBezTo>
                  <a:lnTo>
                    <a:pt x="10941" y="11399"/>
                  </a:lnTo>
                  <a:cubicBezTo>
                    <a:pt x="10788" y="11479"/>
                    <a:pt x="10714" y="11553"/>
                    <a:pt x="10634" y="11553"/>
                  </a:cubicBezTo>
                  <a:cubicBezTo>
                    <a:pt x="10575" y="11612"/>
                    <a:pt x="10505" y="11637"/>
                    <a:pt x="10433" y="11637"/>
                  </a:cubicBezTo>
                  <a:cubicBezTo>
                    <a:pt x="10317" y="11637"/>
                    <a:pt x="10196" y="11573"/>
                    <a:pt x="10102" y="11479"/>
                  </a:cubicBezTo>
                  <a:cubicBezTo>
                    <a:pt x="9796" y="11246"/>
                    <a:pt x="9643" y="10940"/>
                    <a:pt x="9716" y="10481"/>
                  </a:cubicBezTo>
                  <a:cubicBezTo>
                    <a:pt x="9643" y="10481"/>
                    <a:pt x="9563" y="10481"/>
                    <a:pt x="9490" y="10408"/>
                  </a:cubicBezTo>
                  <a:lnTo>
                    <a:pt x="9490" y="10408"/>
                  </a:lnTo>
                  <a:cubicBezTo>
                    <a:pt x="9410" y="10714"/>
                    <a:pt x="9490" y="11020"/>
                    <a:pt x="9563" y="11246"/>
                  </a:cubicBezTo>
                  <a:cubicBezTo>
                    <a:pt x="9184" y="11093"/>
                    <a:pt x="8724" y="10867"/>
                    <a:pt x="8418" y="10481"/>
                  </a:cubicBezTo>
                  <a:cubicBezTo>
                    <a:pt x="8265" y="10408"/>
                    <a:pt x="8186" y="10328"/>
                    <a:pt x="8186" y="10175"/>
                  </a:cubicBezTo>
                  <a:lnTo>
                    <a:pt x="8112" y="10255"/>
                  </a:lnTo>
                  <a:cubicBezTo>
                    <a:pt x="8492" y="10867"/>
                    <a:pt x="9104" y="11326"/>
                    <a:pt x="9796" y="11553"/>
                  </a:cubicBezTo>
                  <a:cubicBezTo>
                    <a:pt x="9869" y="11706"/>
                    <a:pt x="10022" y="11859"/>
                    <a:pt x="10102" y="12012"/>
                  </a:cubicBezTo>
                  <a:cubicBezTo>
                    <a:pt x="10175" y="12091"/>
                    <a:pt x="10255" y="12244"/>
                    <a:pt x="10328" y="12397"/>
                  </a:cubicBezTo>
                  <a:lnTo>
                    <a:pt x="10328" y="12471"/>
                  </a:lnTo>
                  <a:lnTo>
                    <a:pt x="10328" y="12703"/>
                  </a:lnTo>
                  <a:cubicBezTo>
                    <a:pt x="10175" y="13010"/>
                    <a:pt x="9643" y="13083"/>
                    <a:pt x="9410" y="13083"/>
                  </a:cubicBezTo>
                  <a:cubicBezTo>
                    <a:pt x="8724" y="13083"/>
                    <a:pt x="7959" y="12930"/>
                    <a:pt x="7267" y="12703"/>
                  </a:cubicBezTo>
                  <a:cubicBezTo>
                    <a:pt x="7114" y="12624"/>
                    <a:pt x="6961" y="12550"/>
                    <a:pt x="6808" y="12550"/>
                  </a:cubicBezTo>
                  <a:cubicBezTo>
                    <a:pt x="6349" y="12318"/>
                    <a:pt x="5817" y="12165"/>
                    <a:pt x="5278" y="12165"/>
                  </a:cubicBezTo>
                  <a:lnTo>
                    <a:pt x="4898" y="12165"/>
                  </a:lnTo>
                  <a:cubicBezTo>
                    <a:pt x="4866" y="12176"/>
                    <a:pt x="4835" y="12181"/>
                    <a:pt x="4806" y="12181"/>
                  </a:cubicBezTo>
                  <a:cubicBezTo>
                    <a:pt x="4627" y="12181"/>
                    <a:pt x="4524" y="11990"/>
                    <a:pt x="4592" y="11859"/>
                  </a:cubicBezTo>
                  <a:lnTo>
                    <a:pt x="4972" y="11479"/>
                  </a:lnTo>
                  <a:lnTo>
                    <a:pt x="5357" y="11093"/>
                  </a:lnTo>
                  <a:cubicBezTo>
                    <a:pt x="5890" y="10714"/>
                    <a:pt x="6502" y="10408"/>
                    <a:pt x="7041" y="10102"/>
                  </a:cubicBezTo>
                  <a:cubicBezTo>
                    <a:pt x="7420" y="9949"/>
                    <a:pt x="7806" y="9716"/>
                    <a:pt x="8186" y="9489"/>
                  </a:cubicBezTo>
                  <a:cubicBezTo>
                    <a:pt x="9031" y="8951"/>
                    <a:pt x="10022" y="8112"/>
                    <a:pt x="10255" y="6888"/>
                  </a:cubicBezTo>
                  <a:cubicBezTo>
                    <a:pt x="10328" y="6429"/>
                    <a:pt x="10255" y="5890"/>
                    <a:pt x="10102" y="5431"/>
                  </a:cubicBezTo>
                  <a:cubicBezTo>
                    <a:pt x="10481" y="4592"/>
                    <a:pt x="10634" y="3827"/>
                    <a:pt x="10481" y="2908"/>
                  </a:cubicBezTo>
                  <a:cubicBezTo>
                    <a:pt x="10481" y="2829"/>
                    <a:pt x="10408" y="2755"/>
                    <a:pt x="10328" y="2755"/>
                  </a:cubicBezTo>
                  <a:cubicBezTo>
                    <a:pt x="10255" y="2755"/>
                    <a:pt x="10328" y="2908"/>
                    <a:pt x="10328" y="2982"/>
                  </a:cubicBezTo>
                  <a:cubicBezTo>
                    <a:pt x="10408" y="3747"/>
                    <a:pt x="10255" y="4359"/>
                    <a:pt x="9949" y="4972"/>
                  </a:cubicBezTo>
                  <a:cubicBezTo>
                    <a:pt x="9716" y="4512"/>
                    <a:pt x="9410" y="4053"/>
                    <a:pt x="8951" y="3674"/>
                  </a:cubicBezTo>
                  <a:cubicBezTo>
                    <a:pt x="8339" y="3062"/>
                    <a:pt x="7500" y="2449"/>
                    <a:pt x="6735" y="1990"/>
                  </a:cubicBezTo>
                  <a:lnTo>
                    <a:pt x="6655" y="1911"/>
                  </a:lnTo>
                  <a:cubicBezTo>
                    <a:pt x="6429" y="1758"/>
                    <a:pt x="6429" y="1378"/>
                    <a:pt x="6582" y="1072"/>
                  </a:cubicBezTo>
                  <a:lnTo>
                    <a:pt x="6582" y="919"/>
                  </a:lnTo>
                  <a:cubicBezTo>
                    <a:pt x="6735" y="686"/>
                    <a:pt x="6808" y="307"/>
                    <a:pt x="6808" y="1"/>
                  </a:cubicBezTo>
                  <a:lnTo>
                    <a:pt x="6655" y="1"/>
                  </a:lnTo>
                  <a:cubicBezTo>
                    <a:pt x="6735" y="227"/>
                    <a:pt x="6582" y="460"/>
                    <a:pt x="6502" y="766"/>
                  </a:cubicBezTo>
                  <a:lnTo>
                    <a:pt x="6349" y="992"/>
                  </a:lnTo>
                  <a:cubicBezTo>
                    <a:pt x="6276" y="1298"/>
                    <a:pt x="6196" y="1531"/>
                    <a:pt x="6276" y="1758"/>
                  </a:cubicBezTo>
                  <a:cubicBezTo>
                    <a:pt x="6276" y="1758"/>
                    <a:pt x="6123" y="1684"/>
                    <a:pt x="6043" y="1684"/>
                  </a:cubicBezTo>
                  <a:cubicBezTo>
                    <a:pt x="5737" y="1452"/>
                    <a:pt x="5357" y="1225"/>
                    <a:pt x="5125" y="839"/>
                  </a:cubicBezTo>
                  <a:cubicBezTo>
                    <a:pt x="4972" y="613"/>
                    <a:pt x="4972" y="307"/>
                    <a:pt x="5051" y="1"/>
                  </a:cubicBezTo>
                  <a:lnTo>
                    <a:pt x="4898" y="1"/>
                  </a:lnTo>
                  <a:cubicBezTo>
                    <a:pt x="4819" y="380"/>
                    <a:pt x="4819" y="460"/>
                    <a:pt x="4898" y="919"/>
                  </a:cubicBezTo>
                  <a:cubicBezTo>
                    <a:pt x="4898" y="919"/>
                    <a:pt x="4898" y="1072"/>
                    <a:pt x="4972" y="1145"/>
                  </a:cubicBezTo>
                  <a:cubicBezTo>
                    <a:pt x="4972" y="1225"/>
                    <a:pt x="4972" y="1298"/>
                    <a:pt x="4898" y="1298"/>
                  </a:cubicBezTo>
                  <a:cubicBezTo>
                    <a:pt x="4592" y="1298"/>
                    <a:pt x="4286" y="1225"/>
                    <a:pt x="3980" y="766"/>
                  </a:cubicBezTo>
                  <a:cubicBezTo>
                    <a:pt x="3900" y="533"/>
                    <a:pt x="3827" y="307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7"/>
            <p:cNvSpPr/>
            <p:nvPr/>
          </p:nvSpPr>
          <p:spPr>
            <a:xfrm>
              <a:off x="355681" y="3987757"/>
              <a:ext cx="247765" cy="40041"/>
            </a:xfrm>
            <a:custGeom>
              <a:avLst/>
              <a:gdLst/>
              <a:ahLst/>
              <a:cxnLst/>
              <a:rect l="l" t="t" r="r" b="b"/>
              <a:pathLst>
                <a:path w="4746" h="767" extrusionOk="0">
                  <a:moveTo>
                    <a:pt x="1" y="1"/>
                  </a:moveTo>
                  <a:lnTo>
                    <a:pt x="1" y="766"/>
                  </a:lnTo>
                  <a:lnTo>
                    <a:pt x="4745" y="76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7"/>
            <p:cNvSpPr/>
            <p:nvPr/>
          </p:nvSpPr>
          <p:spPr>
            <a:xfrm>
              <a:off x="798954" y="2680283"/>
              <a:ext cx="611425" cy="316832"/>
            </a:xfrm>
            <a:custGeom>
              <a:avLst/>
              <a:gdLst/>
              <a:ahLst/>
              <a:cxnLst/>
              <a:rect l="l" t="t" r="r" b="b"/>
              <a:pathLst>
                <a:path w="11712" h="6069" extrusionOk="0">
                  <a:moveTo>
                    <a:pt x="5981" y="0"/>
                  </a:moveTo>
                  <a:cubicBezTo>
                    <a:pt x="5953" y="0"/>
                    <a:pt x="5924" y="6"/>
                    <a:pt x="5896" y="20"/>
                  </a:cubicBezTo>
                  <a:cubicBezTo>
                    <a:pt x="5663" y="20"/>
                    <a:pt x="5510" y="173"/>
                    <a:pt x="5284" y="253"/>
                  </a:cubicBezTo>
                  <a:cubicBezTo>
                    <a:pt x="5051" y="326"/>
                    <a:pt x="4898" y="406"/>
                    <a:pt x="4672" y="406"/>
                  </a:cubicBezTo>
                  <a:cubicBezTo>
                    <a:pt x="4519" y="406"/>
                    <a:pt x="4366" y="326"/>
                    <a:pt x="4212" y="326"/>
                  </a:cubicBezTo>
                  <a:cubicBezTo>
                    <a:pt x="3906" y="326"/>
                    <a:pt x="3447" y="406"/>
                    <a:pt x="3368" y="712"/>
                  </a:cubicBezTo>
                  <a:cubicBezTo>
                    <a:pt x="3250" y="946"/>
                    <a:pt x="3180" y="1044"/>
                    <a:pt x="2980" y="1044"/>
                  </a:cubicBezTo>
                  <a:cubicBezTo>
                    <a:pt x="2919" y="1044"/>
                    <a:pt x="2846" y="1035"/>
                    <a:pt x="2755" y="1018"/>
                  </a:cubicBezTo>
                  <a:cubicBezTo>
                    <a:pt x="2705" y="1009"/>
                    <a:pt x="2661" y="1005"/>
                    <a:pt x="2621" y="1005"/>
                  </a:cubicBezTo>
                  <a:cubicBezTo>
                    <a:pt x="2294" y="1005"/>
                    <a:pt x="2272" y="1278"/>
                    <a:pt x="2070" y="1550"/>
                  </a:cubicBezTo>
                  <a:cubicBezTo>
                    <a:pt x="1837" y="1783"/>
                    <a:pt x="1458" y="1936"/>
                    <a:pt x="1152" y="2242"/>
                  </a:cubicBezTo>
                  <a:cubicBezTo>
                    <a:pt x="919" y="2469"/>
                    <a:pt x="692" y="2775"/>
                    <a:pt x="386" y="2928"/>
                  </a:cubicBezTo>
                  <a:cubicBezTo>
                    <a:pt x="1" y="3007"/>
                    <a:pt x="1" y="3234"/>
                    <a:pt x="233" y="3466"/>
                  </a:cubicBezTo>
                  <a:cubicBezTo>
                    <a:pt x="386" y="3540"/>
                    <a:pt x="460" y="3693"/>
                    <a:pt x="460" y="3846"/>
                  </a:cubicBezTo>
                  <a:cubicBezTo>
                    <a:pt x="386" y="3999"/>
                    <a:pt x="233" y="4232"/>
                    <a:pt x="386" y="4385"/>
                  </a:cubicBezTo>
                  <a:cubicBezTo>
                    <a:pt x="460" y="4538"/>
                    <a:pt x="692" y="4611"/>
                    <a:pt x="845" y="4691"/>
                  </a:cubicBezTo>
                  <a:cubicBezTo>
                    <a:pt x="999" y="4764"/>
                    <a:pt x="999" y="4997"/>
                    <a:pt x="1152" y="5150"/>
                  </a:cubicBezTo>
                  <a:cubicBezTo>
                    <a:pt x="1378" y="5303"/>
                    <a:pt x="1611" y="5223"/>
                    <a:pt x="1837" y="5303"/>
                  </a:cubicBezTo>
                  <a:lnTo>
                    <a:pt x="2755" y="5530"/>
                  </a:lnTo>
                  <a:cubicBezTo>
                    <a:pt x="2909" y="5569"/>
                    <a:pt x="3043" y="5569"/>
                    <a:pt x="3178" y="5569"/>
                  </a:cubicBezTo>
                  <a:cubicBezTo>
                    <a:pt x="3313" y="5569"/>
                    <a:pt x="3447" y="5569"/>
                    <a:pt x="3600" y="5609"/>
                  </a:cubicBezTo>
                  <a:cubicBezTo>
                    <a:pt x="3716" y="5609"/>
                    <a:pt x="3852" y="5588"/>
                    <a:pt x="3978" y="5588"/>
                  </a:cubicBezTo>
                  <a:cubicBezTo>
                    <a:pt x="4099" y="5588"/>
                    <a:pt x="4211" y="5608"/>
                    <a:pt x="4286" y="5683"/>
                  </a:cubicBezTo>
                  <a:cubicBezTo>
                    <a:pt x="4439" y="5762"/>
                    <a:pt x="4519" y="5989"/>
                    <a:pt x="4672" y="6068"/>
                  </a:cubicBezTo>
                  <a:cubicBezTo>
                    <a:pt x="4825" y="6068"/>
                    <a:pt x="5284" y="5989"/>
                    <a:pt x="5437" y="5989"/>
                  </a:cubicBezTo>
                  <a:cubicBezTo>
                    <a:pt x="5590" y="5915"/>
                    <a:pt x="5743" y="5683"/>
                    <a:pt x="5896" y="5683"/>
                  </a:cubicBezTo>
                  <a:cubicBezTo>
                    <a:pt x="5924" y="5669"/>
                    <a:pt x="5955" y="5663"/>
                    <a:pt x="5987" y="5663"/>
                  </a:cubicBezTo>
                  <a:cubicBezTo>
                    <a:pt x="6128" y="5663"/>
                    <a:pt x="6290" y="5776"/>
                    <a:pt x="6355" y="5836"/>
                  </a:cubicBezTo>
                  <a:cubicBezTo>
                    <a:pt x="6443" y="5895"/>
                    <a:pt x="6519" y="5920"/>
                    <a:pt x="6589" y="5920"/>
                  </a:cubicBezTo>
                  <a:cubicBezTo>
                    <a:pt x="6700" y="5920"/>
                    <a:pt x="6794" y="5856"/>
                    <a:pt x="6888" y="5762"/>
                  </a:cubicBezTo>
                  <a:cubicBezTo>
                    <a:pt x="6983" y="5715"/>
                    <a:pt x="7063" y="5697"/>
                    <a:pt x="7138" y="5697"/>
                  </a:cubicBezTo>
                  <a:cubicBezTo>
                    <a:pt x="7304" y="5697"/>
                    <a:pt x="7442" y="5785"/>
                    <a:pt x="7653" y="5836"/>
                  </a:cubicBezTo>
                  <a:cubicBezTo>
                    <a:pt x="7841" y="5836"/>
                    <a:pt x="8076" y="5935"/>
                    <a:pt x="8240" y="5935"/>
                  </a:cubicBezTo>
                  <a:cubicBezTo>
                    <a:pt x="8280" y="5935"/>
                    <a:pt x="8315" y="5929"/>
                    <a:pt x="8345" y="5915"/>
                  </a:cubicBezTo>
                  <a:cubicBezTo>
                    <a:pt x="8571" y="5915"/>
                    <a:pt x="8651" y="5762"/>
                    <a:pt x="8804" y="5609"/>
                  </a:cubicBezTo>
                  <a:cubicBezTo>
                    <a:pt x="8849" y="5586"/>
                    <a:pt x="8894" y="5576"/>
                    <a:pt x="8941" y="5576"/>
                  </a:cubicBezTo>
                  <a:cubicBezTo>
                    <a:pt x="9054" y="5576"/>
                    <a:pt x="9177" y="5631"/>
                    <a:pt x="9336" y="5683"/>
                  </a:cubicBezTo>
                  <a:cubicBezTo>
                    <a:pt x="9405" y="5706"/>
                    <a:pt x="9473" y="5716"/>
                    <a:pt x="9543" y="5716"/>
                  </a:cubicBezTo>
                  <a:cubicBezTo>
                    <a:pt x="9710" y="5716"/>
                    <a:pt x="9886" y="5661"/>
                    <a:pt x="10102" y="5609"/>
                  </a:cubicBezTo>
                  <a:cubicBezTo>
                    <a:pt x="10255" y="5609"/>
                    <a:pt x="10334" y="5456"/>
                    <a:pt x="10408" y="5303"/>
                  </a:cubicBezTo>
                  <a:cubicBezTo>
                    <a:pt x="10487" y="5070"/>
                    <a:pt x="10640" y="4997"/>
                    <a:pt x="10793" y="4917"/>
                  </a:cubicBezTo>
                  <a:cubicBezTo>
                    <a:pt x="11253" y="4764"/>
                    <a:pt x="11559" y="4232"/>
                    <a:pt x="11632" y="3773"/>
                  </a:cubicBezTo>
                  <a:cubicBezTo>
                    <a:pt x="11712" y="3540"/>
                    <a:pt x="11479" y="3313"/>
                    <a:pt x="11479" y="3081"/>
                  </a:cubicBezTo>
                  <a:cubicBezTo>
                    <a:pt x="11479" y="2854"/>
                    <a:pt x="11479" y="2622"/>
                    <a:pt x="11253" y="2469"/>
                  </a:cubicBezTo>
                  <a:cubicBezTo>
                    <a:pt x="11100" y="2395"/>
                    <a:pt x="10867" y="2316"/>
                    <a:pt x="10793" y="2089"/>
                  </a:cubicBezTo>
                  <a:cubicBezTo>
                    <a:pt x="10714" y="1936"/>
                    <a:pt x="10640" y="1703"/>
                    <a:pt x="10334" y="1630"/>
                  </a:cubicBezTo>
                  <a:cubicBezTo>
                    <a:pt x="9875" y="1630"/>
                    <a:pt x="9490" y="1324"/>
                    <a:pt x="9183" y="1018"/>
                  </a:cubicBezTo>
                  <a:cubicBezTo>
                    <a:pt x="9030" y="865"/>
                    <a:pt x="8804" y="785"/>
                    <a:pt x="8571" y="712"/>
                  </a:cubicBezTo>
                  <a:cubicBezTo>
                    <a:pt x="8265" y="632"/>
                    <a:pt x="7959" y="406"/>
                    <a:pt x="7653" y="406"/>
                  </a:cubicBezTo>
                  <a:cubicBezTo>
                    <a:pt x="7504" y="406"/>
                    <a:pt x="7347" y="413"/>
                    <a:pt x="7191" y="413"/>
                  </a:cubicBezTo>
                  <a:cubicBezTo>
                    <a:pt x="6864" y="413"/>
                    <a:pt x="6536" y="380"/>
                    <a:pt x="6276" y="173"/>
                  </a:cubicBezTo>
                  <a:cubicBezTo>
                    <a:pt x="6216" y="113"/>
                    <a:pt x="6103" y="0"/>
                    <a:pt x="5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1214453" y="2889051"/>
              <a:ext cx="44113" cy="31010"/>
            </a:xfrm>
            <a:custGeom>
              <a:avLst/>
              <a:gdLst/>
              <a:ahLst/>
              <a:cxnLst/>
              <a:rect l="l" t="t" r="r" b="b"/>
              <a:pathLst>
                <a:path w="845" h="594" extrusionOk="0">
                  <a:moveTo>
                    <a:pt x="539" y="0"/>
                  </a:moveTo>
                  <a:cubicBezTo>
                    <a:pt x="386" y="0"/>
                    <a:pt x="233" y="80"/>
                    <a:pt x="153" y="153"/>
                  </a:cubicBezTo>
                  <a:cubicBezTo>
                    <a:pt x="80" y="153"/>
                    <a:pt x="0" y="306"/>
                    <a:pt x="0" y="386"/>
                  </a:cubicBezTo>
                  <a:cubicBezTo>
                    <a:pt x="0" y="459"/>
                    <a:pt x="80" y="459"/>
                    <a:pt x="153" y="539"/>
                  </a:cubicBezTo>
                  <a:cubicBezTo>
                    <a:pt x="193" y="576"/>
                    <a:pt x="269" y="594"/>
                    <a:pt x="355" y="594"/>
                  </a:cubicBezTo>
                  <a:cubicBezTo>
                    <a:pt x="441" y="594"/>
                    <a:pt x="536" y="576"/>
                    <a:pt x="612" y="539"/>
                  </a:cubicBezTo>
                  <a:cubicBezTo>
                    <a:pt x="765" y="539"/>
                    <a:pt x="845" y="386"/>
                    <a:pt x="845" y="233"/>
                  </a:cubicBezTo>
                  <a:cubicBezTo>
                    <a:pt x="845" y="153"/>
                    <a:pt x="69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7"/>
            <p:cNvSpPr/>
            <p:nvPr/>
          </p:nvSpPr>
          <p:spPr>
            <a:xfrm>
              <a:off x="1194615" y="2881064"/>
              <a:ext cx="27877" cy="12164"/>
            </a:xfrm>
            <a:custGeom>
              <a:avLst/>
              <a:gdLst/>
              <a:ahLst/>
              <a:cxnLst/>
              <a:rect l="l" t="t" r="r" b="b"/>
              <a:pathLst>
                <a:path w="534" h="233" extrusionOk="0">
                  <a:moveTo>
                    <a:pt x="307" y="0"/>
                  </a:moveTo>
                  <a:cubicBezTo>
                    <a:pt x="154" y="0"/>
                    <a:pt x="74" y="0"/>
                    <a:pt x="1" y="80"/>
                  </a:cubicBezTo>
                  <a:lnTo>
                    <a:pt x="1" y="153"/>
                  </a:lnTo>
                  <a:lnTo>
                    <a:pt x="74" y="153"/>
                  </a:lnTo>
                  <a:cubicBezTo>
                    <a:pt x="227" y="233"/>
                    <a:pt x="307" y="233"/>
                    <a:pt x="380" y="233"/>
                  </a:cubicBezTo>
                  <a:cubicBezTo>
                    <a:pt x="460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7"/>
            <p:cNvSpPr/>
            <p:nvPr/>
          </p:nvSpPr>
          <p:spPr>
            <a:xfrm>
              <a:off x="1202603" y="2849062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46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1" y="154"/>
                    <a:pt x="1" y="307"/>
                    <a:pt x="74" y="387"/>
                  </a:cubicBezTo>
                  <a:lnTo>
                    <a:pt x="227" y="387"/>
                  </a:lnTo>
                  <a:cubicBezTo>
                    <a:pt x="380" y="387"/>
                    <a:pt x="460" y="307"/>
                    <a:pt x="533" y="233"/>
                  </a:cubicBezTo>
                  <a:cubicBezTo>
                    <a:pt x="533" y="154"/>
                    <a:pt x="53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7"/>
            <p:cNvSpPr/>
            <p:nvPr/>
          </p:nvSpPr>
          <p:spPr>
            <a:xfrm>
              <a:off x="1138704" y="2877201"/>
              <a:ext cx="43800" cy="35865"/>
            </a:xfrm>
            <a:custGeom>
              <a:avLst/>
              <a:gdLst/>
              <a:ahLst/>
              <a:cxnLst/>
              <a:rect l="l" t="t" r="r" b="b"/>
              <a:pathLst>
                <a:path w="839" h="687" extrusionOk="0">
                  <a:moveTo>
                    <a:pt x="459" y="1"/>
                  </a:moveTo>
                  <a:cubicBezTo>
                    <a:pt x="380" y="74"/>
                    <a:pt x="0" y="227"/>
                    <a:pt x="0" y="380"/>
                  </a:cubicBezTo>
                  <a:cubicBezTo>
                    <a:pt x="0" y="460"/>
                    <a:pt x="74" y="533"/>
                    <a:pt x="153" y="613"/>
                  </a:cubicBezTo>
                  <a:cubicBezTo>
                    <a:pt x="227" y="686"/>
                    <a:pt x="306" y="686"/>
                    <a:pt x="459" y="686"/>
                  </a:cubicBezTo>
                  <a:cubicBezTo>
                    <a:pt x="612" y="686"/>
                    <a:pt x="686" y="686"/>
                    <a:pt x="765" y="613"/>
                  </a:cubicBezTo>
                  <a:cubicBezTo>
                    <a:pt x="839" y="533"/>
                    <a:pt x="839" y="380"/>
                    <a:pt x="765" y="307"/>
                  </a:cubicBezTo>
                  <a:cubicBezTo>
                    <a:pt x="765" y="154"/>
                    <a:pt x="612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7"/>
            <p:cNvSpPr/>
            <p:nvPr/>
          </p:nvSpPr>
          <p:spPr>
            <a:xfrm>
              <a:off x="1158490" y="2845251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227"/>
                    <a:pt x="1" y="306"/>
                  </a:cubicBezTo>
                  <a:cubicBezTo>
                    <a:pt x="154" y="306"/>
                    <a:pt x="233" y="227"/>
                    <a:pt x="307" y="153"/>
                  </a:cubicBezTo>
                  <a:cubicBezTo>
                    <a:pt x="307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7"/>
            <p:cNvSpPr/>
            <p:nvPr/>
          </p:nvSpPr>
          <p:spPr>
            <a:xfrm>
              <a:off x="1098715" y="2859399"/>
              <a:ext cx="43852" cy="25841"/>
            </a:xfrm>
            <a:custGeom>
              <a:avLst/>
              <a:gdLst/>
              <a:ahLst/>
              <a:cxnLst/>
              <a:rect l="l" t="t" r="r" b="b"/>
              <a:pathLst>
                <a:path w="840" h="495" extrusionOk="0">
                  <a:moveTo>
                    <a:pt x="554" y="0"/>
                  </a:moveTo>
                  <a:cubicBezTo>
                    <a:pt x="525" y="0"/>
                    <a:pt x="509" y="35"/>
                    <a:pt x="460" y="35"/>
                  </a:cubicBezTo>
                  <a:cubicBezTo>
                    <a:pt x="381" y="35"/>
                    <a:pt x="227" y="35"/>
                    <a:pt x="154" y="109"/>
                  </a:cubicBezTo>
                  <a:cubicBezTo>
                    <a:pt x="74" y="109"/>
                    <a:pt x="1" y="262"/>
                    <a:pt x="1" y="342"/>
                  </a:cubicBezTo>
                  <a:cubicBezTo>
                    <a:pt x="74" y="415"/>
                    <a:pt x="227" y="495"/>
                    <a:pt x="381" y="495"/>
                  </a:cubicBezTo>
                  <a:cubicBezTo>
                    <a:pt x="534" y="415"/>
                    <a:pt x="687" y="415"/>
                    <a:pt x="766" y="262"/>
                  </a:cubicBezTo>
                  <a:cubicBezTo>
                    <a:pt x="840" y="189"/>
                    <a:pt x="766" y="35"/>
                    <a:pt x="613" y="35"/>
                  </a:cubicBezTo>
                  <a:cubicBezTo>
                    <a:pt x="587" y="9"/>
                    <a:pt x="569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7"/>
            <p:cNvSpPr/>
            <p:nvPr/>
          </p:nvSpPr>
          <p:spPr>
            <a:xfrm>
              <a:off x="1094591" y="2841075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1"/>
                  </a:moveTo>
                  <a:cubicBezTo>
                    <a:pt x="153" y="80"/>
                    <a:pt x="80" y="80"/>
                    <a:pt x="80" y="80"/>
                  </a:cubicBezTo>
                  <a:cubicBezTo>
                    <a:pt x="0" y="80"/>
                    <a:pt x="0" y="154"/>
                    <a:pt x="80" y="233"/>
                  </a:cubicBezTo>
                  <a:lnTo>
                    <a:pt x="306" y="233"/>
                  </a:lnTo>
                  <a:lnTo>
                    <a:pt x="306" y="80"/>
                  </a:lnTo>
                  <a:cubicBezTo>
                    <a:pt x="233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7"/>
            <p:cNvSpPr/>
            <p:nvPr/>
          </p:nvSpPr>
          <p:spPr>
            <a:xfrm>
              <a:off x="1046666" y="2871354"/>
              <a:ext cx="47976" cy="41712"/>
            </a:xfrm>
            <a:custGeom>
              <a:avLst/>
              <a:gdLst/>
              <a:ahLst/>
              <a:cxnLst/>
              <a:rect l="l" t="t" r="r" b="b"/>
              <a:pathLst>
                <a:path w="919" h="799" extrusionOk="0">
                  <a:moveTo>
                    <a:pt x="458" y="0"/>
                  </a:moveTo>
                  <a:cubicBezTo>
                    <a:pt x="435" y="0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13"/>
                    <a:pt x="80" y="186"/>
                    <a:pt x="0" y="266"/>
                  </a:cubicBezTo>
                  <a:cubicBezTo>
                    <a:pt x="0" y="492"/>
                    <a:pt x="153" y="645"/>
                    <a:pt x="306" y="725"/>
                  </a:cubicBezTo>
                  <a:cubicBezTo>
                    <a:pt x="459" y="798"/>
                    <a:pt x="539" y="798"/>
                    <a:pt x="612" y="798"/>
                  </a:cubicBezTo>
                  <a:cubicBezTo>
                    <a:pt x="765" y="798"/>
                    <a:pt x="845" y="725"/>
                    <a:pt x="918" y="645"/>
                  </a:cubicBezTo>
                  <a:lnTo>
                    <a:pt x="918" y="492"/>
                  </a:lnTo>
                  <a:cubicBezTo>
                    <a:pt x="918" y="339"/>
                    <a:pt x="765" y="113"/>
                    <a:pt x="539" y="33"/>
                  </a:cubicBezTo>
                  <a:cubicBezTo>
                    <a:pt x="539" y="33"/>
                    <a:pt x="50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7"/>
            <p:cNvSpPr/>
            <p:nvPr/>
          </p:nvSpPr>
          <p:spPr>
            <a:xfrm>
              <a:off x="1106702" y="2893175"/>
              <a:ext cx="11903" cy="13730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154"/>
                  </a:lnTo>
                  <a:lnTo>
                    <a:pt x="1" y="227"/>
                  </a:lnTo>
                  <a:cubicBezTo>
                    <a:pt x="25" y="254"/>
                    <a:pt x="51" y="263"/>
                    <a:pt x="76" y="263"/>
                  </a:cubicBezTo>
                  <a:cubicBezTo>
                    <a:pt x="127" y="263"/>
                    <a:pt x="179" y="227"/>
                    <a:pt x="228" y="227"/>
                  </a:cubicBezTo>
                  <a:cubicBezTo>
                    <a:pt x="228" y="154"/>
                    <a:pt x="228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1122729" y="2815442"/>
              <a:ext cx="32002" cy="23440"/>
            </a:xfrm>
            <a:custGeom>
              <a:avLst/>
              <a:gdLst/>
              <a:ahLst/>
              <a:cxnLst/>
              <a:rect l="l" t="t" r="r" b="b"/>
              <a:pathLst>
                <a:path w="613" h="449" extrusionOk="0">
                  <a:moveTo>
                    <a:pt x="458" y="0"/>
                  </a:moveTo>
                  <a:cubicBezTo>
                    <a:pt x="407" y="0"/>
                    <a:pt x="355" y="33"/>
                    <a:pt x="306" y="33"/>
                  </a:cubicBezTo>
                  <a:lnTo>
                    <a:pt x="153" y="33"/>
                  </a:lnTo>
                  <a:cubicBezTo>
                    <a:pt x="153" y="33"/>
                    <a:pt x="74" y="33"/>
                    <a:pt x="74" y="112"/>
                  </a:cubicBezTo>
                  <a:cubicBezTo>
                    <a:pt x="0" y="112"/>
                    <a:pt x="0" y="186"/>
                    <a:pt x="0" y="186"/>
                  </a:cubicBezTo>
                  <a:cubicBezTo>
                    <a:pt x="74" y="265"/>
                    <a:pt x="74" y="265"/>
                    <a:pt x="74" y="339"/>
                  </a:cubicBezTo>
                  <a:cubicBezTo>
                    <a:pt x="130" y="395"/>
                    <a:pt x="223" y="449"/>
                    <a:pt x="328" y="449"/>
                  </a:cubicBezTo>
                  <a:cubicBezTo>
                    <a:pt x="370" y="449"/>
                    <a:pt x="415" y="440"/>
                    <a:pt x="459" y="418"/>
                  </a:cubicBezTo>
                  <a:cubicBezTo>
                    <a:pt x="612" y="418"/>
                    <a:pt x="612" y="265"/>
                    <a:pt x="612" y="112"/>
                  </a:cubicBezTo>
                  <a:cubicBezTo>
                    <a:pt x="612" y="112"/>
                    <a:pt x="612" y="33"/>
                    <a:pt x="533" y="33"/>
                  </a:cubicBezTo>
                  <a:cubicBezTo>
                    <a:pt x="508" y="8"/>
                    <a:pt x="48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1210590" y="2823429"/>
              <a:ext cx="16027" cy="9710"/>
            </a:xfrm>
            <a:custGeom>
              <a:avLst/>
              <a:gdLst/>
              <a:ahLst/>
              <a:cxnLst/>
              <a:rect l="l" t="t" r="r" b="b"/>
              <a:pathLst>
                <a:path w="307" h="186" extrusionOk="0">
                  <a:moveTo>
                    <a:pt x="229" y="0"/>
                  </a:moveTo>
                  <a:cubicBezTo>
                    <a:pt x="177" y="0"/>
                    <a:pt x="127" y="33"/>
                    <a:pt x="74" y="33"/>
                  </a:cubicBezTo>
                  <a:cubicBezTo>
                    <a:pt x="74" y="33"/>
                    <a:pt x="1" y="33"/>
                    <a:pt x="1" y="112"/>
                  </a:cubicBezTo>
                  <a:lnTo>
                    <a:pt x="1" y="186"/>
                  </a:lnTo>
                  <a:lnTo>
                    <a:pt x="307" y="186"/>
                  </a:lnTo>
                  <a:lnTo>
                    <a:pt x="307" y="33"/>
                  </a:lnTo>
                  <a:cubicBezTo>
                    <a:pt x="280" y="8"/>
                    <a:pt x="254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1242540" y="2857049"/>
              <a:ext cx="19890" cy="13782"/>
            </a:xfrm>
            <a:custGeom>
              <a:avLst/>
              <a:gdLst/>
              <a:ahLst/>
              <a:cxnLst/>
              <a:rect l="l" t="t" r="r" b="b"/>
              <a:pathLst>
                <a:path w="381" h="264" extrusionOk="0">
                  <a:moveTo>
                    <a:pt x="307" y="1"/>
                  </a:moveTo>
                  <a:cubicBezTo>
                    <a:pt x="154" y="80"/>
                    <a:pt x="1" y="234"/>
                    <a:pt x="154" y="234"/>
                  </a:cubicBezTo>
                  <a:cubicBezTo>
                    <a:pt x="175" y="255"/>
                    <a:pt x="203" y="264"/>
                    <a:pt x="232" y="264"/>
                  </a:cubicBezTo>
                  <a:cubicBezTo>
                    <a:pt x="303" y="264"/>
                    <a:pt x="380" y="210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1018841" y="2833087"/>
              <a:ext cx="47976" cy="27147"/>
            </a:xfrm>
            <a:custGeom>
              <a:avLst/>
              <a:gdLst/>
              <a:ahLst/>
              <a:cxnLst/>
              <a:rect l="l" t="t" r="r" b="b"/>
              <a:pathLst>
                <a:path w="919" h="520" extrusionOk="0">
                  <a:moveTo>
                    <a:pt x="613" y="1"/>
                  </a:moveTo>
                  <a:cubicBezTo>
                    <a:pt x="460" y="1"/>
                    <a:pt x="380" y="1"/>
                    <a:pt x="227" y="80"/>
                  </a:cubicBezTo>
                  <a:cubicBezTo>
                    <a:pt x="154" y="80"/>
                    <a:pt x="154" y="154"/>
                    <a:pt x="74" y="154"/>
                  </a:cubicBezTo>
                  <a:cubicBezTo>
                    <a:pt x="0" y="233"/>
                    <a:pt x="0" y="386"/>
                    <a:pt x="154" y="460"/>
                  </a:cubicBezTo>
                  <a:cubicBezTo>
                    <a:pt x="230" y="500"/>
                    <a:pt x="307" y="520"/>
                    <a:pt x="383" y="520"/>
                  </a:cubicBezTo>
                  <a:cubicBezTo>
                    <a:pt x="460" y="520"/>
                    <a:pt x="536" y="500"/>
                    <a:pt x="613" y="460"/>
                  </a:cubicBezTo>
                  <a:cubicBezTo>
                    <a:pt x="766" y="386"/>
                    <a:pt x="919" y="233"/>
                    <a:pt x="839" y="80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1002866" y="288518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74" y="227"/>
                    <a:pt x="153" y="307"/>
                    <a:pt x="306" y="307"/>
                  </a:cubicBezTo>
                  <a:lnTo>
                    <a:pt x="380" y="227"/>
                  </a:lnTo>
                  <a:cubicBezTo>
                    <a:pt x="460" y="227"/>
                    <a:pt x="46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1098715" y="2917137"/>
              <a:ext cx="51840" cy="38997"/>
            </a:xfrm>
            <a:custGeom>
              <a:avLst/>
              <a:gdLst/>
              <a:ahLst/>
              <a:cxnLst/>
              <a:rect l="l" t="t" r="r" b="b"/>
              <a:pathLst>
                <a:path w="993" h="747" extrusionOk="0">
                  <a:moveTo>
                    <a:pt x="227" y="1"/>
                  </a:moveTo>
                  <a:cubicBezTo>
                    <a:pt x="154" y="74"/>
                    <a:pt x="154" y="74"/>
                    <a:pt x="74" y="74"/>
                  </a:cubicBezTo>
                  <a:cubicBezTo>
                    <a:pt x="1" y="154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74" y="533"/>
                    <a:pt x="154" y="613"/>
                    <a:pt x="307" y="686"/>
                  </a:cubicBezTo>
                  <a:cubicBezTo>
                    <a:pt x="384" y="726"/>
                    <a:pt x="460" y="746"/>
                    <a:pt x="537" y="746"/>
                  </a:cubicBezTo>
                  <a:cubicBezTo>
                    <a:pt x="613" y="746"/>
                    <a:pt x="690" y="726"/>
                    <a:pt x="766" y="686"/>
                  </a:cubicBezTo>
                  <a:cubicBezTo>
                    <a:pt x="919" y="613"/>
                    <a:pt x="993" y="533"/>
                    <a:pt x="993" y="380"/>
                  </a:cubicBezTo>
                  <a:cubicBezTo>
                    <a:pt x="993" y="227"/>
                    <a:pt x="840" y="154"/>
                    <a:pt x="687" y="74"/>
                  </a:cubicBezTo>
                  <a:cubicBezTo>
                    <a:pt x="613" y="1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1066765" y="2925125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74" y="154"/>
                    <a:pt x="74" y="227"/>
                    <a:pt x="154" y="227"/>
                  </a:cubicBezTo>
                  <a:cubicBezTo>
                    <a:pt x="227" y="227"/>
                    <a:pt x="307" y="227"/>
                    <a:pt x="380" y="154"/>
                  </a:cubicBezTo>
                  <a:cubicBezTo>
                    <a:pt x="460" y="15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1026829" y="2917137"/>
              <a:ext cx="27877" cy="21039"/>
            </a:xfrm>
            <a:custGeom>
              <a:avLst/>
              <a:gdLst/>
              <a:ahLst/>
              <a:cxnLst/>
              <a:rect l="l" t="t" r="r" b="b"/>
              <a:pathLst>
                <a:path w="534" h="403" extrusionOk="0">
                  <a:moveTo>
                    <a:pt x="227" y="1"/>
                  </a:moveTo>
                  <a:cubicBezTo>
                    <a:pt x="154" y="1"/>
                    <a:pt x="307" y="74"/>
                    <a:pt x="154" y="74"/>
                  </a:cubicBezTo>
                  <a:cubicBezTo>
                    <a:pt x="74" y="74"/>
                    <a:pt x="74" y="74"/>
                    <a:pt x="1" y="154"/>
                  </a:cubicBezTo>
                  <a:lnTo>
                    <a:pt x="1" y="227"/>
                  </a:lnTo>
                  <a:cubicBezTo>
                    <a:pt x="1" y="291"/>
                    <a:pt x="99" y="403"/>
                    <a:pt x="218" y="403"/>
                  </a:cubicBezTo>
                  <a:cubicBezTo>
                    <a:pt x="246" y="403"/>
                    <a:pt x="277" y="396"/>
                    <a:pt x="307" y="380"/>
                  </a:cubicBezTo>
                  <a:cubicBezTo>
                    <a:pt x="460" y="380"/>
                    <a:pt x="533" y="227"/>
                    <a:pt x="380" y="74"/>
                  </a:cubicBezTo>
                  <a:cubicBezTo>
                    <a:pt x="380" y="7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1170653" y="2921001"/>
              <a:ext cx="32002" cy="25737"/>
            </a:xfrm>
            <a:custGeom>
              <a:avLst/>
              <a:gdLst/>
              <a:ahLst/>
              <a:cxnLst/>
              <a:rect l="l" t="t" r="r" b="b"/>
              <a:pathLst>
                <a:path w="613" h="493" extrusionOk="0">
                  <a:moveTo>
                    <a:pt x="306" y="0"/>
                  </a:moveTo>
                  <a:cubicBezTo>
                    <a:pt x="227" y="0"/>
                    <a:pt x="74" y="80"/>
                    <a:pt x="0" y="153"/>
                  </a:cubicBezTo>
                  <a:cubicBezTo>
                    <a:pt x="0" y="233"/>
                    <a:pt x="0" y="306"/>
                    <a:pt x="74" y="386"/>
                  </a:cubicBezTo>
                  <a:cubicBezTo>
                    <a:pt x="130" y="438"/>
                    <a:pt x="222" y="493"/>
                    <a:pt x="298" y="493"/>
                  </a:cubicBezTo>
                  <a:cubicBezTo>
                    <a:pt x="330" y="493"/>
                    <a:pt x="358" y="483"/>
                    <a:pt x="380" y="459"/>
                  </a:cubicBezTo>
                  <a:cubicBezTo>
                    <a:pt x="533" y="386"/>
                    <a:pt x="613" y="306"/>
                    <a:pt x="613" y="233"/>
                  </a:cubicBezTo>
                  <a:cubicBezTo>
                    <a:pt x="613" y="153"/>
                    <a:pt x="53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978904" y="2902155"/>
              <a:ext cx="35813" cy="23022"/>
            </a:xfrm>
            <a:custGeom>
              <a:avLst/>
              <a:gdLst/>
              <a:ahLst/>
              <a:cxnLst/>
              <a:rect l="l" t="t" r="r" b="b"/>
              <a:pathLst>
                <a:path w="686" h="441" extrusionOk="0">
                  <a:moveTo>
                    <a:pt x="382" y="0"/>
                  </a:moveTo>
                  <a:cubicBezTo>
                    <a:pt x="325" y="0"/>
                    <a:pt x="267" y="18"/>
                    <a:pt x="227" y="55"/>
                  </a:cubicBezTo>
                  <a:cubicBezTo>
                    <a:pt x="153" y="55"/>
                    <a:pt x="74" y="55"/>
                    <a:pt x="74" y="135"/>
                  </a:cubicBezTo>
                  <a:cubicBezTo>
                    <a:pt x="0" y="208"/>
                    <a:pt x="74" y="361"/>
                    <a:pt x="227" y="441"/>
                  </a:cubicBezTo>
                  <a:lnTo>
                    <a:pt x="533" y="441"/>
                  </a:lnTo>
                  <a:cubicBezTo>
                    <a:pt x="612" y="361"/>
                    <a:pt x="686" y="288"/>
                    <a:pt x="686" y="208"/>
                  </a:cubicBezTo>
                  <a:cubicBezTo>
                    <a:pt x="686" y="135"/>
                    <a:pt x="612" y="55"/>
                    <a:pt x="533" y="55"/>
                  </a:cubicBezTo>
                  <a:cubicBezTo>
                    <a:pt x="496" y="18"/>
                    <a:pt x="439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7"/>
            <p:cNvSpPr/>
            <p:nvPr/>
          </p:nvSpPr>
          <p:spPr>
            <a:xfrm>
              <a:off x="1214453" y="2935409"/>
              <a:ext cx="12164" cy="8666"/>
            </a:xfrm>
            <a:custGeom>
              <a:avLst/>
              <a:gdLst/>
              <a:ahLst/>
              <a:cxnLst/>
              <a:rect l="l" t="t" r="r" b="b"/>
              <a:pathLst>
                <a:path w="233" h="166" extrusionOk="0">
                  <a:moveTo>
                    <a:pt x="143" y="0"/>
                  </a:moveTo>
                  <a:cubicBezTo>
                    <a:pt x="123" y="0"/>
                    <a:pt x="101" y="9"/>
                    <a:pt x="80" y="30"/>
                  </a:cubicBezTo>
                  <a:cubicBezTo>
                    <a:pt x="0" y="30"/>
                    <a:pt x="0" y="110"/>
                    <a:pt x="0" y="110"/>
                  </a:cubicBezTo>
                  <a:cubicBezTo>
                    <a:pt x="40" y="147"/>
                    <a:pt x="98" y="165"/>
                    <a:pt x="146" y="165"/>
                  </a:cubicBezTo>
                  <a:cubicBezTo>
                    <a:pt x="194" y="165"/>
                    <a:pt x="233" y="147"/>
                    <a:pt x="233" y="110"/>
                  </a:cubicBezTo>
                  <a:cubicBezTo>
                    <a:pt x="233" y="53"/>
                    <a:pt x="193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7"/>
            <p:cNvSpPr/>
            <p:nvPr/>
          </p:nvSpPr>
          <p:spPr>
            <a:xfrm>
              <a:off x="1054654" y="2944963"/>
              <a:ext cx="32002" cy="21874"/>
            </a:xfrm>
            <a:custGeom>
              <a:avLst/>
              <a:gdLst/>
              <a:ahLst/>
              <a:cxnLst/>
              <a:rect l="l" t="t" r="r" b="b"/>
              <a:pathLst>
                <a:path w="613" h="419" extrusionOk="0">
                  <a:moveTo>
                    <a:pt x="233" y="0"/>
                  </a:moveTo>
                  <a:cubicBezTo>
                    <a:pt x="153" y="0"/>
                    <a:pt x="80" y="0"/>
                    <a:pt x="0" y="80"/>
                  </a:cubicBezTo>
                  <a:cubicBezTo>
                    <a:pt x="0" y="80"/>
                    <a:pt x="0" y="153"/>
                    <a:pt x="80" y="233"/>
                  </a:cubicBezTo>
                  <a:cubicBezTo>
                    <a:pt x="80" y="307"/>
                    <a:pt x="153" y="307"/>
                    <a:pt x="233" y="386"/>
                  </a:cubicBezTo>
                  <a:cubicBezTo>
                    <a:pt x="282" y="386"/>
                    <a:pt x="366" y="419"/>
                    <a:pt x="440" y="419"/>
                  </a:cubicBezTo>
                  <a:cubicBezTo>
                    <a:pt x="478" y="419"/>
                    <a:pt x="512" y="411"/>
                    <a:pt x="539" y="386"/>
                  </a:cubicBezTo>
                  <a:lnTo>
                    <a:pt x="612" y="386"/>
                  </a:lnTo>
                  <a:lnTo>
                    <a:pt x="612" y="307"/>
                  </a:lnTo>
                  <a:cubicBezTo>
                    <a:pt x="612" y="233"/>
                    <a:pt x="612" y="153"/>
                    <a:pt x="539" y="153"/>
                  </a:cubicBez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7"/>
            <p:cNvSpPr/>
            <p:nvPr/>
          </p:nvSpPr>
          <p:spPr>
            <a:xfrm>
              <a:off x="998690" y="2944963"/>
              <a:ext cx="48029" cy="31062"/>
            </a:xfrm>
            <a:custGeom>
              <a:avLst/>
              <a:gdLst/>
              <a:ahLst/>
              <a:cxnLst/>
              <a:rect l="l" t="t" r="r" b="b"/>
              <a:pathLst>
                <a:path w="920" h="595" extrusionOk="0">
                  <a:moveTo>
                    <a:pt x="613" y="0"/>
                  </a:moveTo>
                  <a:cubicBezTo>
                    <a:pt x="460" y="0"/>
                    <a:pt x="233" y="0"/>
                    <a:pt x="80" y="80"/>
                  </a:cubicBezTo>
                  <a:cubicBezTo>
                    <a:pt x="80" y="153"/>
                    <a:pt x="80" y="153"/>
                    <a:pt x="1" y="233"/>
                  </a:cubicBezTo>
                  <a:cubicBezTo>
                    <a:pt x="1" y="307"/>
                    <a:pt x="80" y="386"/>
                    <a:pt x="154" y="386"/>
                  </a:cubicBezTo>
                  <a:cubicBezTo>
                    <a:pt x="154" y="460"/>
                    <a:pt x="307" y="539"/>
                    <a:pt x="386" y="539"/>
                  </a:cubicBezTo>
                  <a:cubicBezTo>
                    <a:pt x="423" y="576"/>
                    <a:pt x="480" y="594"/>
                    <a:pt x="546" y="594"/>
                  </a:cubicBezTo>
                  <a:cubicBezTo>
                    <a:pt x="613" y="594"/>
                    <a:pt x="690" y="576"/>
                    <a:pt x="766" y="539"/>
                  </a:cubicBezTo>
                  <a:cubicBezTo>
                    <a:pt x="846" y="539"/>
                    <a:pt x="919" y="386"/>
                    <a:pt x="919" y="307"/>
                  </a:cubicBezTo>
                  <a:cubicBezTo>
                    <a:pt x="919" y="233"/>
                    <a:pt x="76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7"/>
            <p:cNvSpPr/>
            <p:nvPr/>
          </p:nvSpPr>
          <p:spPr>
            <a:xfrm>
              <a:off x="986892" y="2933112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153" y="1"/>
                  </a:moveTo>
                  <a:cubicBezTo>
                    <a:pt x="74" y="1"/>
                    <a:pt x="0" y="74"/>
                    <a:pt x="0" y="154"/>
                  </a:cubicBezTo>
                  <a:cubicBezTo>
                    <a:pt x="0" y="227"/>
                    <a:pt x="153" y="227"/>
                    <a:pt x="227" y="227"/>
                  </a:cubicBezTo>
                  <a:cubicBezTo>
                    <a:pt x="306" y="227"/>
                    <a:pt x="306" y="74"/>
                    <a:pt x="227" y="74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7"/>
            <p:cNvSpPr/>
            <p:nvPr/>
          </p:nvSpPr>
          <p:spPr>
            <a:xfrm>
              <a:off x="1110565" y="2961981"/>
              <a:ext cx="28191" cy="22031"/>
            </a:xfrm>
            <a:custGeom>
              <a:avLst/>
              <a:gdLst/>
              <a:ahLst/>
              <a:cxnLst/>
              <a:rect l="l" t="t" r="r" b="b"/>
              <a:pathLst>
                <a:path w="540" h="422" extrusionOk="0">
                  <a:moveTo>
                    <a:pt x="374" y="0"/>
                  </a:moveTo>
                  <a:cubicBezTo>
                    <a:pt x="326" y="0"/>
                    <a:pt x="270" y="20"/>
                    <a:pt x="233" y="60"/>
                  </a:cubicBezTo>
                  <a:lnTo>
                    <a:pt x="80" y="60"/>
                  </a:lnTo>
                  <a:cubicBezTo>
                    <a:pt x="80" y="134"/>
                    <a:pt x="0" y="134"/>
                    <a:pt x="0" y="134"/>
                  </a:cubicBezTo>
                  <a:cubicBezTo>
                    <a:pt x="0" y="213"/>
                    <a:pt x="0" y="366"/>
                    <a:pt x="80" y="366"/>
                  </a:cubicBezTo>
                  <a:cubicBezTo>
                    <a:pt x="117" y="403"/>
                    <a:pt x="173" y="421"/>
                    <a:pt x="231" y="421"/>
                  </a:cubicBezTo>
                  <a:cubicBezTo>
                    <a:pt x="288" y="421"/>
                    <a:pt x="346" y="403"/>
                    <a:pt x="386" y="366"/>
                  </a:cubicBezTo>
                  <a:cubicBezTo>
                    <a:pt x="460" y="366"/>
                    <a:pt x="539" y="287"/>
                    <a:pt x="539" y="213"/>
                  </a:cubicBezTo>
                  <a:cubicBezTo>
                    <a:pt x="539" y="134"/>
                    <a:pt x="539" y="60"/>
                    <a:pt x="460" y="60"/>
                  </a:cubicBezTo>
                  <a:cubicBezTo>
                    <a:pt x="460" y="2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7"/>
            <p:cNvSpPr/>
            <p:nvPr/>
          </p:nvSpPr>
          <p:spPr>
            <a:xfrm>
              <a:off x="1162666" y="2955247"/>
              <a:ext cx="32002" cy="21717"/>
            </a:xfrm>
            <a:custGeom>
              <a:avLst/>
              <a:gdLst/>
              <a:ahLst/>
              <a:cxnLst/>
              <a:rect l="l" t="t" r="r" b="b"/>
              <a:pathLst>
                <a:path w="613" h="416" extrusionOk="0">
                  <a:moveTo>
                    <a:pt x="286" y="1"/>
                  </a:moveTo>
                  <a:cubicBezTo>
                    <a:pt x="271" y="1"/>
                    <a:pt x="253" y="10"/>
                    <a:pt x="227" y="36"/>
                  </a:cubicBezTo>
                  <a:cubicBezTo>
                    <a:pt x="153" y="36"/>
                    <a:pt x="0" y="110"/>
                    <a:pt x="74" y="189"/>
                  </a:cubicBezTo>
                  <a:cubicBezTo>
                    <a:pt x="74" y="263"/>
                    <a:pt x="153" y="342"/>
                    <a:pt x="227" y="342"/>
                  </a:cubicBezTo>
                  <a:cubicBezTo>
                    <a:pt x="306" y="342"/>
                    <a:pt x="380" y="416"/>
                    <a:pt x="459" y="416"/>
                  </a:cubicBezTo>
                  <a:cubicBezTo>
                    <a:pt x="533" y="342"/>
                    <a:pt x="613" y="342"/>
                    <a:pt x="613" y="263"/>
                  </a:cubicBezTo>
                  <a:lnTo>
                    <a:pt x="613" y="189"/>
                  </a:lnTo>
                  <a:cubicBezTo>
                    <a:pt x="533" y="110"/>
                    <a:pt x="459" y="110"/>
                    <a:pt x="380" y="36"/>
                  </a:cubicBezTo>
                  <a:cubicBezTo>
                    <a:pt x="331" y="36"/>
                    <a:pt x="315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7"/>
            <p:cNvSpPr/>
            <p:nvPr/>
          </p:nvSpPr>
          <p:spPr>
            <a:xfrm>
              <a:off x="1246403" y="2928988"/>
              <a:ext cx="24014" cy="13782"/>
            </a:xfrm>
            <a:custGeom>
              <a:avLst/>
              <a:gdLst/>
              <a:ahLst/>
              <a:cxnLst/>
              <a:rect l="l" t="t" r="r" b="b"/>
              <a:pathLst>
                <a:path w="460" h="264" extrusionOk="0">
                  <a:moveTo>
                    <a:pt x="233" y="0"/>
                  </a:moveTo>
                  <a:cubicBezTo>
                    <a:pt x="80" y="0"/>
                    <a:pt x="0" y="80"/>
                    <a:pt x="80" y="153"/>
                  </a:cubicBezTo>
                  <a:cubicBezTo>
                    <a:pt x="80" y="210"/>
                    <a:pt x="157" y="263"/>
                    <a:pt x="228" y="263"/>
                  </a:cubicBezTo>
                  <a:cubicBezTo>
                    <a:pt x="257" y="263"/>
                    <a:pt x="285" y="254"/>
                    <a:pt x="306" y="233"/>
                  </a:cubicBezTo>
                  <a:lnTo>
                    <a:pt x="386" y="233"/>
                  </a:lnTo>
                  <a:lnTo>
                    <a:pt x="459" y="153"/>
                  </a:ln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7"/>
            <p:cNvSpPr/>
            <p:nvPr/>
          </p:nvSpPr>
          <p:spPr>
            <a:xfrm>
              <a:off x="1214453" y="2952950"/>
              <a:ext cx="24014" cy="12216"/>
            </a:xfrm>
            <a:custGeom>
              <a:avLst/>
              <a:gdLst/>
              <a:ahLst/>
              <a:cxnLst/>
              <a:rect l="l" t="t" r="r" b="b"/>
              <a:pathLst>
                <a:path w="460" h="234" extrusionOk="0">
                  <a:moveTo>
                    <a:pt x="233" y="0"/>
                  </a:moveTo>
                  <a:cubicBezTo>
                    <a:pt x="153" y="0"/>
                    <a:pt x="153" y="80"/>
                    <a:pt x="80" y="80"/>
                  </a:cubicBezTo>
                  <a:cubicBezTo>
                    <a:pt x="80" y="154"/>
                    <a:pt x="0" y="154"/>
                    <a:pt x="80" y="233"/>
                  </a:cubicBezTo>
                  <a:lnTo>
                    <a:pt x="386" y="233"/>
                  </a:lnTo>
                  <a:cubicBezTo>
                    <a:pt x="459" y="154"/>
                    <a:pt x="45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7"/>
            <p:cNvSpPr/>
            <p:nvPr/>
          </p:nvSpPr>
          <p:spPr>
            <a:xfrm>
              <a:off x="1054654" y="2809125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1"/>
                  </a:moveTo>
                  <a:cubicBezTo>
                    <a:pt x="0" y="1"/>
                    <a:pt x="0" y="1"/>
                    <a:pt x="0" y="80"/>
                  </a:cubicBezTo>
                  <a:lnTo>
                    <a:pt x="0" y="154"/>
                  </a:lnTo>
                  <a:lnTo>
                    <a:pt x="306" y="154"/>
                  </a:lnTo>
                  <a:cubicBezTo>
                    <a:pt x="306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7"/>
            <p:cNvSpPr/>
            <p:nvPr/>
          </p:nvSpPr>
          <p:spPr>
            <a:xfrm>
              <a:off x="990703" y="2849062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1"/>
                    <a:pt x="1" y="80"/>
                    <a:pt x="1" y="80"/>
                  </a:cubicBezTo>
                  <a:cubicBezTo>
                    <a:pt x="1" y="154"/>
                    <a:pt x="1" y="233"/>
                    <a:pt x="80" y="233"/>
                  </a:cubicBezTo>
                  <a:lnTo>
                    <a:pt x="233" y="233"/>
                  </a:lnTo>
                  <a:cubicBezTo>
                    <a:pt x="233" y="154"/>
                    <a:pt x="233" y="8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7"/>
            <p:cNvSpPr/>
            <p:nvPr/>
          </p:nvSpPr>
          <p:spPr>
            <a:xfrm>
              <a:off x="1186628" y="28011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1"/>
                  </a:moveTo>
                  <a:cubicBezTo>
                    <a:pt x="74" y="80"/>
                    <a:pt x="0" y="80"/>
                    <a:pt x="0" y="80"/>
                  </a:cubicBezTo>
                  <a:cubicBezTo>
                    <a:pt x="0" y="154"/>
                    <a:pt x="74" y="154"/>
                    <a:pt x="154" y="154"/>
                  </a:cubicBezTo>
                  <a:lnTo>
                    <a:pt x="307" y="15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7"/>
            <p:cNvSpPr/>
            <p:nvPr/>
          </p:nvSpPr>
          <p:spPr>
            <a:xfrm>
              <a:off x="1270365" y="2873076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80" y="80"/>
                    <a:pt x="80" y="80"/>
                    <a:pt x="0" y="80"/>
                  </a:cubicBezTo>
                  <a:lnTo>
                    <a:pt x="0" y="233"/>
                  </a:lnTo>
                  <a:cubicBezTo>
                    <a:pt x="80" y="233"/>
                    <a:pt x="233" y="233"/>
                    <a:pt x="233" y="153"/>
                  </a:cubicBezTo>
                  <a:cubicBezTo>
                    <a:pt x="306" y="153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7"/>
            <p:cNvSpPr/>
            <p:nvPr/>
          </p:nvSpPr>
          <p:spPr>
            <a:xfrm>
              <a:off x="8" y="2827397"/>
              <a:ext cx="751073" cy="422443"/>
            </a:xfrm>
            <a:custGeom>
              <a:avLst/>
              <a:gdLst/>
              <a:ahLst/>
              <a:cxnLst/>
              <a:rect l="l" t="t" r="r" b="b"/>
              <a:pathLst>
                <a:path w="14387" h="8092" extrusionOk="0">
                  <a:moveTo>
                    <a:pt x="7786" y="1"/>
                  </a:moveTo>
                  <a:cubicBezTo>
                    <a:pt x="7663" y="1"/>
                    <a:pt x="7528" y="36"/>
                    <a:pt x="7426" y="36"/>
                  </a:cubicBezTo>
                  <a:cubicBezTo>
                    <a:pt x="7273" y="110"/>
                    <a:pt x="7120" y="110"/>
                    <a:pt x="6887" y="110"/>
                  </a:cubicBezTo>
                  <a:cubicBezTo>
                    <a:pt x="6428" y="189"/>
                    <a:pt x="6048" y="189"/>
                    <a:pt x="5589" y="416"/>
                  </a:cubicBezTo>
                  <a:cubicBezTo>
                    <a:pt x="5413" y="476"/>
                    <a:pt x="5152" y="621"/>
                    <a:pt x="4903" y="621"/>
                  </a:cubicBezTo>
                  <a:cubicBezTo>
                    <a:pt x="4824" y="621"/>
                    <a:pt x="4745" y="606"/>
                    <a:pt x="4671" y="569"/>
                  </a:cubicBezTo>
                  <a:cubicBezTo>
                    <a:pt x="4591" y="495"/>
                    <a:pt x="4438" y="416"/>
                    <a:pt x="4285" y="416"/>
                  </a:cubicBezTo>
                  <a:cubicBezTo>
                    <a:pt x="4264" y="406"/>
                    <a:pt x="4242" y="401"/>
                    <a:pt x="4219" y="401"/>
                  </a:cubicBezTo>
                  <a:cubicBezTo>
                    <a:pt x="4072" y="401"/>
                    <a:pt x="3885" y="580"/>
                    <a:pt x="3753" y="648"/>
                  </a:cubicBezTo>
                  <a:cubicBezTo>
                    <a:pt x="3520" y="875"/>
                    <a:pt x="3600" y="1108"/>
                    <a:pt x="3367" y="1334"/>
                  </a:cubicBezTo>
                  <a:cubicBezTo>
                    <a:pt x="3316" y="1386"/>
                    <a:pt x="3254" y="1404"/>
                    <a:pt x="3186" y="1404"/>
                  </a:cubicBezTo>
                  <a:cubicBezTo>
                    <a:pt x="3048" y="1404"/>
                    <a:pt x="2885" y="1330"/>
                    <a:pt x="2751" y="1330"/>
                  </a:cubicBezTo>
                  <a:cubicBezTo>
                    <a:pt x="2657" y="1330"/>
                    <a:pt x="2577" y="1366"/>
                    <a:pt x="2528" y="1487"/>
                  </a:cubicBezTo>
                  <a:cubicBezTo>
                    <a:pt x="2449" y="1640"/>
                    <a:pt x="2375" y="1793"/>
                    <a:pt x="2296" y="1873"/>
                  </a:cubicBezTo>
                  <a:cubicBezTo>
                    <a:pt x="2222" y="2026"/>
                    <a:pt x="1990" y="2026"/>
                    <a:pt x="1837" y="2026"/>
                  </a:cubicBezTo>
                  <a:lnTo>
                    <a:pt x="1377" y="2252"/>
                  </a:lnTo>
                  <a:cubicBezTo>
                    <a:pt x="1224" y="2332"/>
                    <a:pt x="998" y="2332"/>
                    <a:pt x="998" y="2559"/>
                  </a:cubicBezTo>
                  <a:cubicBezTo>
                    <a:pt x="918" y="2865"/>
                    <a:pt x="1071" y="3097"/>
                    <a:pt x="612" y="3250"/>
                  </a:cubicBezTo>
                  <a:cubicBezTo>
                    <a:pt x="386" y="3324"/>
                    <a:pt x="0" y="3783"/>
                    <a:pt x="0" y="4089"/>
                  </a:cubicBezTo>
                  <a:cubicBezTo>
                    <a:pt x="80" y="4395"/>
                    <a:pt x="386" y="4475"/>
                    <a:pt x="386" y="4781"/>
                  </a:cubicBezTo>
                  <a:lnTo>
                    <a:pt x="386" y="5393"/>
                  </a:lnTo>
                  <a:cubicBezTo>
                    <a:pt x="306" y="5546"/>
                    <a:pt x="233" y="5772"/>
                    <a:pt x="306" y="5926"/>
                  </a:cubicBezTo>
                  <a:cubicBezTo>
                    <a:pt x="459" y="6311"/>
                    <a:pt x="918" y="6538"/>
                    <a:pt x="1224" y="6691"/>
                  </a:cubicBezTo>
                  <a:cubicBezTo>
                    <a:pt x="1610" y="6923"/>
                    <a:pt x="1837" y="7383"/>
                    <a:pt x="2296" y="7536"/>
                  </a:cubicBezTo>
                  <a:cubicBezTo>
                    <a:pt x="2325" y="7550"/>
                    <a:pt x="2358" y="7556"/>
                    <a:pt x="2393" y="7556"/>
                  </a:cubicBezTo>
                  <a:cubicBezTo>
                    <a:pt x="2539" y="7556"/>
                    <a:pt x="2725" y="7456"/>
                    <a:pt x="2908" y="7456"/>
                  </a:cubicBezTo>
                  <a:cubicBezTo>
                    <a:pt x="3061" y="7456"/>
                    <a:pt x="3214" y="7689"/>
                    <a:pt x="3294" y="7762"/>
                  </a:cubicBezTo>
                  <a:cubicBezTo>
                    <a:pt x="3390" y="7879"/>
                    <a:pt x="3472" y="7922"/>
                    <a:pt x="3547" y="7922"/>
                  </a:cubicBezTo>
                  <a:cubicBezTo>
                    <a:pt x="3751" y="7922"/>
                    <a:pt x="3902" y="7603"/>
                    <a:pt x="4154" y="7603"/>
                  </a:cubicBezTo>
                  <a:cubicBezTo>
                    <a:pt x="4173" y="7603"/>
                    <a:pt x="4192" y="7605"/>
                    <a:pt x="4212" y="7609"/>
                  </a:cubicBezTo>
                  <a:cubicBezTo>
                    <a:pt x="4323" y="7609"/>
                    <a:pt x="4453" y="7591"/>
                    <a:pt x="4584" y="7591"/>
                  </a:cubicBezTo>
                  <a:cubicBezTo>
                    <a:pt x="4721" y="7591"/>
                    <a:pt x="4858" y="7611"/>
                    <a:pt x="4977" y="7689"/>
                  </a:cubicBezTo>
                  <a:cubicBezTo>
                    <a:pt x="5204" y="7762"/>
                    <a:pt x="5283" y="7915"/>
                    <a:pt x="5510" y="7915"/>
                  </a:cubicBezTo>
                  <a:cubicBezTo>
                    <a:pt x="5673" y="7896"/>
                    <a:pt x="5825" y="7886"/>
                    <a:pt x="5970" y="7886"/>
                  </a:cubicBezTo>
                  <a:cubicBezTo>
                    <a:pt x="6372" y="7886"/>
                    <a:pt x="6724" y="7956"/>
                    <a:pt x="7120" y="8068"/>
                  </a:cubicBezTo>
                  <a:cubicBezTo>
                    <a:pt x="7164" y="8084"/>
                    <a:pt x="7209" y="8090"/>
                    <a:pt x="7253" y="8090"/>
                  </a:cubicBezTo>
                  <a:cubicBezTo>
                    <a:pt x="7435" y="8090"/>
                    <a:pt x="7609" y="7979"/>
                    <a:pt x="7732" y="7915"/>
                  </a:cubicBezTo>
                  <a:cubicBezTo>
                    <a:pt x="7791" y="7901"/>
                    <a:pt x="7847" y="7895"/>
                    <a:pt x="7901" y="7895"/>
                  </a:cubicBezTo>
                  <a:cubicBezTo>
                    <a:pt x="8126" y="7895"/>
                    <a:pt x="8310" y="7995"/>
                    <a:pt x="8497" y="7995"/>
                  </a:cubicBezTo>
                  <a:cubicBezTo>
                    <a:pt x="8677" y="7995"/>
                    <a:pt x="8861" y="8091"/>
                    <a:pt x="9082" y="8091"/>
                  </a:cubicBezTo>
                  <a:cubicBezTo>
                    <a:pt x="9139" y="8091"/>
                    <a:pt x="9199" y="8085"/>
                    <a:pt x="9262" y="8068"/>
                  </a:cubicBezTo>
                  <a:cubicBezTo>
                    <a:pt x="9489" y="8068"/>
                    <a:pt x="9795" y="8068"/>
                    <a:pt x="9948" y="7915"/>
                  </a:cubicBezTo>
                  <a:cubicBezTo>
                    <a:pt x="10216" y="7652"/>
                    <a:pt x="10555" y="7571"/>
                    <a:pt x="10890" y="7571"/>
                  </a:cubicBezTo>
                  <a:cubicBezTo>
                    <a:pt x="11038" y="7571"/>
                    <a:pt x="11185" y="7587"/>
                    <a:pt x="11325" y="7609"/>
                  </a:cubicBezTo>
                  <a:cubicBezTo>
                    <a:pt x="11372" y="7625"/>
                    <a:pt x="11415" y="7631"/>
                    <a:pt x="11454" y="7631"/>
                  </a:cubicBezTo>
                  <a:cubicBezTo>
                    <a:pt x="11764" y="7631"/>
                    <a:pt x="11877" y="7207"/>
                    <a:pt x="12137" y="7207"/>
                  </a:cubicBezTo>
                  <a:cubicBezTo>
                    <a:pt x="12170" y="7207"/>
                    <a:pt x="12205" y="7214"/>
                    <a:pt x="12244" y="7229"/>
                  </a:cubicBezTo>
                  <a:cubicBezTo>
                    <a:pt x="12397" y="7229"/>
                    <a:pt x="12629" y="7383"/>
                    <a:pt x="12782" y="7383"/>
                  </a:cubicBezTo>
                  <a:cubicBezTo>
                    <a:pt x="12935" y="7383"/>
                    <a:pt x="13089" y="7076"/>
                    <a:pt x="13242" y="6997"/>
                  </a:cubicBezTo>
                  <a:cubicBezTo>
                    <a:pt x="13395" y="6844"/>
                    <a:pt x="13395" y="6691"/>
                    <a:pt x="13468" y="6538"/>
                  </a:cubicBezTo>
                  <a:cubicBezTo>
                    <a:pt x="13548" y="6232"/>
                    <a:pt x="13701" y="6158"/>
                    <a:pt x="13854" y="5926"/>
                  </a:cubicBezTo>
                  <a:cubicBezTo>
                    <a:pt x="13927" y="5699"/>
                    <a:pt x="14080" y="5619"/>
                    <a:pt x="14233" y="5393"/>
                  </a:cubicBezTo>
                  <a:cubicBezTo>
                    <a:pt x="14386" y="5240"/>
                    <a:pt x="14313" y="4934"/>
                    <a:pt x="14313" y="4701"/>
                  </a:cubicBezTo>
                  <a:cubicBezTo>
                    <a:pt x="14313" y="4475"/>
                    <a:pt x="14080" y="4322"/>
                    <a:pt x="14007" y="4169"/>
                  </a:cubicBezTo>
                  <a:cubicBezTo>
                    <a:pt x="13927" y="3936"/>
                    <a:pt x="14160" y="3783"/>
                    <a:pt x="14160" y="3556"/>
                  </a:cubicBezTo>
                  <a:cubicBezTo>
                    <a:pt x="14160" y="3097"/>
                    <a:pt x="13548" y="2712"/>
                    <a:pt x="13242" y="2485"/>
                  </a:cubicBezTo>
                  <a:cubicBezTo>
                    <a:pt x="12782" y="2179"/>
                    <a:pt x="12323" y="1873"/>
                    <a:pt x="11938" y="1567"/>
                  </a:cubicBezTo>
                  <a:cubicBezTo>
                    <a:pt x="11558" y="1334"/>
                    <a:pt x="11252" y="1108"/>
                    <a:pt x="10866" y="875"/>
                  </a:cubicBezTo>
                  <a:cubicBezTo>
                    <a:pt x="10713" y="722"/>
                    <a:pt x="10487" y="802"/>
                    <a:pt x="10254" y="722"/>
                  </a:cubicBezTo>
                  <a:cubicBezTo>
                    <a:pt x="10101" y="722"/>
                    <a:pt x="10028" y="569"/>
                    <a:pt x="9875" y="416"/>
                  </a:cubicBezTo>
                  <a:cubicBezTo>
                    <a:pt x="9795" y="263"/>
                    <a:pt x="9642" y="189"/>
                    <a:pt x="9415" y="189"/>
                  </a:cubicBezTo>
                  <a:cubicBezTo>
                    <a:pt x="9313" y="189"/>
                    <a:pt x="9176" y="154"/>
                    <a:pt x="9050" y="154"/>
                  </a:cubicBezTo>
                  <a:cubicBezTo>
                    <a:pt x="8988" y="154"/>
                    <a:pt x="8928" y="163"/>
                    <a:pt x="8877" y="189"/>
                  </a:cubicBezTo>
                  <a:cubicBezTo>
                    <a:pt x="8755" y="189"/>
                    <a:pt x="8634" y="286"/>
                    <a:pt x="8512" y="286"/>
                  </a:cubicBezTo>
                  <a:cubicBezTo>
                    <a:pt x="8481" y="286"/>
                    <a:pt x="8449" y="279"/>
                    <a:pt x="8418" y="263"/>
                  </a:cubicBezTo>
                  <a:cubicBezTo>
                    <a:pt x="8191" y="263"/>
                    <a:pt x="8111" y="110"/>
                    <a:pt x="7958" y="36"/>
                  </a:cubicBezTo>
                  <a:cubicBezTo>
                    <a:pt x="7907" y="10"/>
                    <a:pt x="7848" y="1"/>
                    <a:pt x="7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7"/>
            <p:cNvSpPr/>
            <p:nvPr/>
          </p:nvSpPr>
          <p:spPr>
            <a:xfrm>
              <a:off x="515481" y="3056838"/>
              <a:ext cx="63951" cy="57582"/>
            </a:xfrm>
            <a:custGeom>
              <a:avLst/>
              <a:gdLst/>
              <a:ahLst/>
              <a:cxnLst/>
              <a:rect l="l" t="t" r="r" b="b"/>
              <a:pathLst>
                <a:path w="1225" h="1103" extrusionOk="0">
                  <a:moveTo>
                    <a:pt x="766" y="0"/>
                  </a:moveTo>
                  <a:cubicBezTo>
                    <a:pt x="533" y="0"/>
                    <a:pt x="380" y="80"/>
                    <a:pt x="227" y="233"/>
                  </a:cubicBezTo>
                  <a:cubicBezTo>
                    <a:pt x="74" y="386"/>
                    <a:pt x="1" y="539"/>
                    <a:pt x="1" y="692"/>
                  </a:cubicBezTo>
                  <a:cubicBezTo>
                    <a:pt x="74" y="845"/>
                    <a:pt x="74" y="845"/>
                    <a:pt x="154" y="918"/>
                  </a:cubicBezTo>
                  <a:cubicBezTo>
                    <a:pt x="319" y="1030"/>
                    <a:pt x="488" y="1103"/>
                    <a:pt x="655" y="1103"/>
                  </a:cubicBezTo>
                  <a:cubicBezTo>
                    <a:pt x="717" y="1103"/>
                    <a:pt x="778" y="1093"/>
                    <a:pt x="839" y="1071"/>
                  </a:cubicBezTo>
                  <a:cubicBezTo>
                    <a:pt x="1072" y="918"/>
                    <a:pt x="1225" y="692"/>
                    <a:pt x="1225" y="459"/>
                  </a:cubicBezTo>
                  <a:cubicBezTo>
                    <a:pt x="1225" y="233"/>
                    <a:pt x="992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487342" y="3040811"/>
              <a:ext cx="40041" cy="21926"/>
            </a:xfrm>
            <a:custGeom>
              <a:avLst/>
              <a:gdLst/>
              <a:ahLst/>
              <a:cxnLst/>
              <a:rect l="l" t="t" r="r" b="b"/>
              <a:pathLst>
                <a:path w="767" h="420" extrusionOk="0">
                  <a:moveTo>
                    <a:pt x="460" y="1"/>
                  </a:moveTo>
                  <a:cubicBezTo>
                    <a:pt x="307" y="1"/>
                    <a:pt x="154" y="81"/>
                    <a:pt x="1" y="154"/>
                  </a:cubicBezTo>
                  <a:lnTo>
                    <a:pt x="1" y="307"/>
                  </a:lnTo>
                  <a:cubicBezTo>
                    <a:pt x="80" y="307"/>
                    <a:pt x="80" y="307"/>
                    <a:pt x="154" y="387"/>
                  </a:cubicBezTo>
                  <a:cubicBezTo>
                    <a:pt x="256" y="387"/>
                    <a:pt x="358" y="419"/>
                    <a:pt x="438" y="419"/>
                  </a:cubicBezTo>
                  <a:cubicBezTo>
                    <a:pt x="478" y="419"/>
                    <a:pt x="513" y="411"/>
                    <a:pt x="540" y="387"/>
                  </a:cubicBezTo>
                  <a:cubicBezTo>
                    <a:pt x="693" y="307"/>
                    <a:pt x="766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499506" y="2983385"/>
              <a:ext cx="39989" cy="37692"/>
            </a:xfrm>
            <a:custGeom>
              <a:avLst/>
              <a:gdLst/>
              <a:ahLst/>
              <a:cxnLst/>
              <a:rect l="l" t="t" r="r" b="b"/>
              <a:pathLst>
                <a:path w="766" h="722" extrusionOk="0">
                  <a:moveTo>
                    <a:pt x="478" y="1"/>
                  </a:moveTo>
                  <a:cubicBezTo>
                    <a:pt x="347" y="1"/>
                    <a:pt x="207" y="70"/>
                    <a:pt x="154" y="183"/>
                  </a:cubicBezTo>
                  <a:cubicBezTo>
                    <a:pt x="0" y="336"/>
                    <a:pt x="0" y="489"/>
                    <a:pt x="74" y="642"/>
                  </a:cubicBezTo>
                  <a:cubicBezTo>
                    <a:pt x="154" y="721"/>
                    <a:pt x="227" y="721"/>
                    <a:pt x="380" y="721"/>
                  </a:cubicBezTo>
                  <a:cubicBezTo>
                    <a:pt x="533" y="721"/>
                    <a:pt x="686" y="568"/>
                    <a:pt x="766" y="489"/>
                  </a:cubicBezTo>
                  <a:cubicBezTo>
                    <a:pt x="766" y="336"/>
                    <a:pt x="766" y="109"/>
                    <a:pt x="613" y="30"/>
                  </a:cubicBezTo>
                  <a:cubicBezTo>
                    <a:pt x="572" y="10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411593" y="3032824"/>
              <a:ext cx="56016" cy="71991"/>
            </a:xfrm>
            <a:custGeom>
              <a:avLst/>
              <a:gdLst/>
              <a:ahLst/>
              <a:cxnLst/>
              <a:rect l="l" t="t" r="r" b="b"/>
              <a:pathLst>
                <a:path w="1073" h="1379" extrusionOk="0">
                  <a:moveTo>
                    <a:pt x="613" y="1"/>
                  </a:moveTo>
                  <a:cubicBezTo>
                    <a:pt x="460" y="154"/>
                    <a:pt x="1" y="540"/>
                    <a:pt x="1" y="693"/>
                  </a:cubicBezTo>
                  <a:cubicBezTo>
                    <a:pt x="1" y="846"/>
                    <a:pt x="74" y="999"/>
                    <a:pt x="154" y="1152"/>
                  </a:cubicBezTo>
                  <a:cubicBezTo>
                    <a:pt x="307" y="1305"/>
                    <a:pt x="460" y="1378"/>
                    <a:pt x="613" y="1378"/>
                  </a:cubicBezTo>
                  <a:cubicBezTo>
                    <a:pt x="766" y="1378"/>
                    <a:pt x="919" y="1225"/>
                    <a:pt x="993" y="1152"/>
                  </a:cubicBezTo>
                  <a:cubicBezTo>
                    <a:pt x="1072" y="999"/>
                    <a:pt x="1072" y="766"/>
                    <a:pt x="1072" y="613"/>
                  </a:cubicBezTo>
                  <a:cubicBezTo>
                    <a:pt x="993" y="387"/>
                    <a:pt x="840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435607" y="2973101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153" y="0"/>
                  </a:moveTo>
                  <a:cubicBezTo>
                    <a:pt x="74" y="0"/>
                    <a:pt x="0" y="533"/>
                    <a:pt x="74" y="612"/>
                  </a:cubicBezTo>
                  <a:cubicBezTo>
                    <a:pt x="101" y="625"/>
                    <a:pt x="128" y="631"/>
                    <a:pt x="154" y="631"/>
                  </a:cubicBezTo>
                  <a:cubicBezTo>
                    <a:pt x="276" y="631"/>
                    <a:pt x="380" y="505"/>
                    <a:pt x="380" y="380"/>
                  </a:cubicBezTo>
                  <a:cubicBezTo>
                    <a:pt x="459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351557" y="3000874"/>
              <a:ext cx="63951" cy="48029"/>
            </a:xfrm>
            <a:custGeom>
              <a:avLst/>
              <a:gdLst/>
              <a:ahLst/>
              <a:cxnLst/>
              <a:rect l="l" t="t" r="r" b="b"/>
              <a:pathLst>
                <a:path w="1225" h="920" extrusionOk="0">
                  <a:moveTo>
                    <a:pt x="692" y="1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7"/>
                    <a:pt x="0" y="460"/>
                    <a:pt x="80" y="613"/>
                  </a:cubicBezTo>
                  <a:cubicBezTo>
                    <a:pt x="153" y="846"/>
                    <a:pt x="386" y="919"/>
                    <a:pt x="612" y="919"/>
                  </a:cubicBezTo>
                  <a:cubicBezTo>
                    <a:pt x="845" y="846"/>
                    <a:pt x="1071" y="766"/>
                    <a:pt x="1151" y="539"/>
                  </a:cubicBezTo>
                  <a:cubicBezTo>
                    <a:pt x="1224" y="307"/>
                    <a:pt x="1071" y="80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7"/>
            <p:cNvSpPr/>
            <p:nvPr/>
          </p:nvSpPr>
          <p:spPr>
            <a:xfrm>
              <a:off x="351557" y="2971378"/>
              <a:ext cx="20151" cy="20621"/>
            </a:xfrm>
            <a:custGeom>
              <a:avLst/>
              <a:gdLst/>
              <a:ahLst/>
              <a:cxnLst/>
              <a:rect l="l" t="t" r="r" b="b"/>
              <a:pathLst>
                <a:path w="386" h="395" extrusionOk="0">
                  <a:moveTo>
                    <a:pt x="220" y="0"/>
                  </a:moveTo>
                  <a:cubicBezTo>
                    <a:pt x="200" y="0"/>
                    <a:pt x="177" y="10"/>
                    <a:pt x="153" y="33"/>
                  </a:cubicBezTo>
                  <a:lnTo>
                    <a:pt x="0" y="33"/>
                  </a:lnTo>
                  <a:cubicBezTo>
                    <a:pt x="0" y="186"/>
                    <a:pt x="0" y="260"/>
                    <a:pt x="80" y="339"/>
                  </a:cubicBezTo>
                  <a:cubicBezTo>
                    <a:pt x="80" y="376"/>
                    <a:pt x="118" y="394"/>
                    <a:pt x="165" y="394"/>
                  </a:cubicBezTo>
                  <a:cubicBezTo>
                    <a:pt x="213" y="394"/>
                    <a:pt x="269" y="376"/>
                    <a:pt x="306" y="339"/>
                  </a:cubicBezTo>
                  <a:cubicBezTo>
                    <a:pt x="306" y="260"/>
                    <a:pt x="386" y="186"/>
                    <a:pt x="306" y="107"/>
                  </a:cubicBezTo>
                  <a:cubicBezTo>
                    <a:pt x="306" y="55"/>
                    <a:pt x="270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7"/>
            <p:cNvSpPr/>
            <p:nvPr/>
          </p:nvSpPr>
          <p:spPr>
            <a:xfrm>
              <a:off x="279618" y="3024836"/>
              <a:ext cx="68128" cy="76115"/>
            </a:xfrm>
            <a:custGeom>
              <a:avLst/>
              <a:gdLst/>
              <a:ahLst/>
              <a:cxnLst/>
              <a:rect l="l" t="t" r="r" b="b"/>
              <a:pathLst>
                <a:path w="1305" h="1458" extrusionOk="0">
                  <a:moveTo>
                    <a:pt x="539" y="1"/>
                  </a:moveTo>
                  <a:cubicBezTo>
                    <a:pt x="386" y="1"/>
                    <a:pt x="307" y="80"/>
                    <a:pt x="307" y="154"/>
                  </a:cubicBezTo>
                  <a:cubicBezTo>
                    <a:pt x="154" y="234"/>
                    <a:pt x="80" y="387"/>
                    <a:pt x="80" y="540"/>
                  </a:cubicBezTo>
                  <a:cubicBezTo>
                    <a:pt x="1" y="846"/>
                    <a:pt x="154" y="1225"/>
                    <a:pt x="460" y="1378"/>
                  </a:cubicBezTo>
                  <a:cubicBezTo>
                    <a:pt x="613" y="1458"/>
                    <a:pt x="766" y="1458"/>
                    <a:pt x="919" y="1458"/>
                  </a:cubicBezTo>
                  <a:cubicBezTo>
                    <a:pt x="1072" y="1378"/>
                    <a:pt x="1225" y="1305"/>
                    <a:pt x="1305" y="1225"/>
                  </a:cubicBezTo>
                  <a:lnTo>
                    <a:pt x="1305" y="919"/>
                  </a:lnTo>
                  <a:cubicBezTo>
                    <a:pt x="1305" y="540"/>
                    <a:pt x="1152" y="234"/>
                    <a:pt x="845" y="80"/>
                  </a:cubicBezTo>
                  <a:cubicBezTo>
                    <a:pt x="692" y="1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7"/>
            <p:cNvSpPr/>
            <p:nvPr/>
          </p:nvSpPr>
          <p:spPr>
            <a:xfrm>
              <a:off x="363668" y="306096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54" y="1"/>
                  </a:moveTo>
                  <a:cubicBezTo>
                    <a:pt x="154" y="1"/>
                    <a:pt x="74" y="74"/>
                    <a:pt x="74" y="154"/>
                  </a:cubicBezTo>
                  <a:cubicBezTo>
                    <a:pt x="1" y="227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37" y="497"/>
                    <a:pt x="94" y="515"/>
                    <a:pt x="151" y="515"/>
                  </a:cubicBezTo>
                  <a:cubicBezTo>
                    <a:pt x="209" y="515"/>
                    <a:pt x="267" y="497"/>
                    <a:pt x="307" y="460"/>
                  </a:cubicBezTo>
                  <a:cubicBezTo>
                    <a:pt x="380" y="307"/>
                    <a:pt x="380" y="227"/>
                    <a:pt x="307" y="7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7"/>
            <p:cNvSpPr/>
            <p:nvPr/>
          </p:nvSpPr>
          <p:spPr>
            <a:xfrm>
              <a:off x="387631" y="2921001"/>
              <a:ext cx="48029" cy="42495"/>
            </a:xfrm>
            <a:custGeom>
              <a:avLst/>
              <a:gdLst/>
              <a:ahLst/>
              <a:cxnLst/>
              <a:rect l="l" t="t" r="r" b="b"/>
              <a:pathLst>
                <a:path w="920" h="814" extrusionOk="0">
                  <a:moveTo>
                    <a:pt x="380" y="0"/>
                  </a:moveTo>
                  <a:cubicBezTo>
                    <a:pt x="307" y="80"/>
                    <a:pt x="227" y="80"/>
                    <a:pt x="227" y="80"/>
                  </a:cubicBezTo>
                  <a:cubicBezTo>
                    <a:pt x="154" y="80"/>
                    <a:pt x="154" y="80"/>
                    <a:pt x="74" y="153"/>
                  </a:cubicBezTo>
                  <a:cubicBezTo>
                    <a:pt x="74" y="153"/>
                    <a:pt x="1" y="306"/>
                    <a:pt x="74" y="386"/>
                  </a:cubicBezTo>
                  <a:lnTo>
                    <a:pt x="74" y="612"/>
                  </a:lnTo>
                  <a:cubicBezTo>
                    <a:pt x="124" y="759"/>
                    <a:pt x="265" y="813"/>
                    <a:pt x="400" y="813"/>
                  </a:cubicBezTo>
                  <a:cubicBezTo>
                    <a:pt x="479" y="813"/>
                    <a:pt x="557" y="795"/>
                    <a:pt x="613" y="766"/>
                  </a:cubicBezTo>
                  <a:cubicBezTo>
                    <a:pt x="766" y="692"/>
                    <a:pt x="919" y="459"/>
                    <a:pt x="840" y="233"/>
                  </a:cubicBezTo>
                  <a:cubicBezTo>
                    <a:pt x="840" y="153"/>
                    <a:pt x="840" y="80"/>
                    <a:pt x="766" y="80"/>
                  </a:cubicBezTo>
                  <a:cubicBezTo>
                    <a:pt x="686" y="0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7"/>
            <p:cNvSpPr/>
            <p:nvPr/>
          </p:nvSpPr>
          <p:spPr>
            <a:xfrm>
              <a:off x="507493" y="2935252"/>
              <a:ext cx="27877" cy="20882"/>
            </a:xfrm>
            <a:custGeom>
              <a:avLst/>
              <a:gdLst/>
              <a:ahLst/>
              <a:cxnLst/>
              <a:rect l="l" t="t" r="r" b="b"/>
              <a:pathLst>
                <a:path w="534" h="400" extrusionOk="0">
                  <a:moveTo>
                    <a:pt x="382" y="1"/>
                  </a:moveTo>
                  <a:cubicBezTo>
                    <a:pt x="330" y="1"/>
                    <a:pt x="280" y="33"/>
                    <a:pt x="227" y="33"/>
                  </a:cubicBezTo>
                  <a:cubicBezTo>
                    <a:pt x="154" y="33"/>
                    <a:pt x="74" y="113"/>
                    <a:pt x="74" y="113"/>
                  </a:cubicBezTo>
                  <a:cubicBezTo>
                    <a:pt x="1" y="186"/>
                    <a:pt x="1" y="266"/>
                    <a:pt x="74" y="266"/>
                  </a:cubicBezTo>
                  <a:cubicBezTo>
                    <a:pt x="74" y="339"/>
                    <a:pt x="74" y="339"/>
                    <a:pt x="154" y="339"/>
                  </a:cubicBezTo>
                  <a:cubicBezTo>
                    <a:pt x="190" y="379"/>
                    <a:pt x="247" y="399"/>
                    <a:pt x="304" y="399"/>
                  </a:cubicBezTo>
                  <a:cubicBezTo>
                    <a:pt x="362" y="399"/>
                    <a:pt x="420" y="379"/>
                    <a:pt x="460" y="339"/>
                  </a:cubicBezTo>
                  <a:cubicBezTo>
                    <a:pt x="533" y="266"/>
                    <a:pt x="533" y="113"/>
                    <a:pt x="460" y="33"/>
                  </a:cubicBezTo>
                  <a:cubicBezTo>
                    <a:pt x="433" y="9"/>
                    <a:pt x="407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7"/>
            <p:cNvSpPr/>
            <p:nvPr/>
          </p:nvSpPr>
          <p:spPr>
            <a:xfrm>
              <a:off x="559281" y="2997063"/>
              <a:ext cx="28138" cy="27825"/>
            </a:xfrm>
            <a:custGeom>
              <a:avLst/>
              <a:gdLst/>
              <a:ahLst/>
              <a:cxnLst/>
              <a:rect l="l" t="t" r="r" b="b"/>
              <a:pathLst>
                <a:path w="539" h="533" extrusionOk="0">
                  <a:moveTo>
                    <a:pt x="306" y="0"/>
                  </a:moveTo>
                  <a:cubicBezTo>
                    <a:pt x="233" y="153"/>
                    <a:pt x="0" y="459"/>
                    <a:pt x="153" y="533"/>
                  </a:cubicBezTo>
                  <a:cubicBezTo>
                    <a:pt x="306" y="533"/>
                    <a:pt x="459" y="380"/>
                    <a:pt x="459" y="227"/>
                  </a:cubicBezTo>
                  <a:cubicBezTo>
                    <a:pt x="539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7"/>
            <p:cNvSpPr/>
            <p:nvPr/>
          </p:nvSpPr>
          <p:spPr>
            <a:xfrm>
              <a:off x="351557" y="3110244"/>
              <a:ext cx="76115" cy="69589"/>
            </a:xfrm>
            <a:custGeom>
              <a:avLst/>
              <a:gdLst/>
              <a:ahLst/>
              <a:cxnLst/>
              <a:rect l="l" t="t" r="r" b="b"/>
              <a:pathLst>
                <a:path w="1458" h="1333" extrusionOk="0">
                  <a:moveTo>
                    <a:pt x="666" y="1"/>
                  </a:moveTo>
                  <a:cubicBezTo>
                    <a:pt x="572" y="1"/>
                    <a:pt x="478" y="18"/>
                    <a:pt x="386" y="48"/>
                  </a:cubicBezTo>
                  <a:cubicBezTo>
                    <a:pt x="306" y="48"/>
                    <a:pt x="233" y="48"/>
                    <a:pt x="153" y="128"/>
                  </a:cubicBezTo>
                  <a:cubicBezTo>
                    <a:pt x="80" y="201"/>
                    <a:pt x="0" y="354"/>
                    <a:pt x="0" y="508"/>
                  </a:cubicBezTo>
                  <a:lnTo>
                    <a:pt x="0" y="740"/>
                  </a:lnTo>
                  <a:cubicBezTo>
                    <a:pt x="80" y="967"/>
                    <a:pt x="306" y="1120"/>
                    <a:pt x="459" y="1273"/>
                  </a:cubicBezTo>
                  <a:cubicBezTo>
                    <a:pt x="576" y="1313"/>
                    <a:pt x="690" y="1332"/>
                    <a:pt x="795" y="1332"/>
                  </a:cubicBezTo>
                  <a:cubicBezTo>
                    <a:pt x="900" y="1332"/>
                    <a:pt x="995" y="1313"/>
                    <a:pt x="1071" y="1273"/>
                  </a:cubicBezTo>
                  <a:cubicBezTo>
                    <a:pt x="1304" y="1199"/>
                    <a:pt x="1457" y="967"/>
                    <a:pt x="1457" y="661"/>
                  </a:cubicBezTo>
                  <a:cubicBezTo>
                    <a:pt x="1377" y="434"/>
                    <a:pt x="1224" y="201"/>
                    <a:pt x="1071" y="128"/>
                  </a:cubicBezTo>
                  <a:cubicBezTo>
                    <a:pt x="938" y="38"/>
                    <a:pt x="802" y="1"/>
                    <a:pt x="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7"/>
            <p:cNvSpPr/>
            <p:nvPr/>
          </p:nvSpPr>
          <p:spPr>
            <a:xfrm>
              <a:off x="307757" y="3124913"/>
              <a:ext cx="32002" cy="21561"/>
            </a:xfrm>
            <a:custGeom>
              <a:avLst/>
              <a:gdLst/>
              <a:ahLst/>
              <a:cxnLst/>
              <a:rect l="l" t="t" r="r" b="b"/>
              <a:pathLst>
                <a:path w="613" h="413" extrusionOk="0">
                  <a:moveTo>
                    <a:pt x="306" y="0"/>
                  </a:moveTo>
                  <a:cubicBezTo>
                    <a:pt x="153" y="0"/>
                    <a:pt x="0" y="153"/>
                    <a:pt x="74" y="306"/>
                  </a:cubicBezTo>
                  <a:cubicBezTo>
                    <a:pt x="74" y="306"/>
                    <a:pt x="153" y="380"/>
                    <a:pt x="227" y="380"/>
                  </a:cubicBezTo>
                  <a:cubicBezTo>
                    <a:pt x="250" y="403"/>
                    <a:pt x="280" y="413"/>
                    <a:pt x="313" y="413"/>
                  </a:cubicBezTo>
                  <a:cubicBezTo>
                    <a:pt x="390" y="413"/>
                    <a:pt x="481" y="358"/>
                    <a:pt x="533" y="306"/>
                  </a:cubicBezTo>
                  <a:cubicBezTo>
                    <a:pt x="613" y="227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7"/>
            <p:cNvSpPr/>
            <p:nvPr/>
          </p:nvSpPr>
          <p:spPr>
            <a:xfrm>
              <a:off x="451582" y="3116874"/>
              <a:ext cx="47976" cy="46619"/>
            </a:xfrm>
            <a:custGeom>
              <a:avLst/>
              <a:gdLst/>
              <a:ahLst/>
              <a:cxnLst/>
              <a:rect l="l" t="t" r="r" b="b"/>
              <a:pathLst>
                <a:path w="919" h="893" extrusionOk="0">
                  <a:moveTo>
                    <a:pt x="533" y="1"/>
                  </a:moveTo>
                  <a:cubicBezTo>
                    <a:pt x="380" y="1"/>
                    <a:pt x="227" y="74"/>
                    <a:pt x="74" y="227"/>
                  </a:cubicBezTo>
                  <a:cubicBezTo>
                    <a:pt x="0" y="381"/>
                    <a:pt x="0" y="613"/>
                    <a:pt x="153" y="766"/>
                  </a:cubicBezTo>
                  <a:cubicBezTo>
                    <a:pt x="196" y="855"/>
                    <a:pt x="292" y="892"/>
                    <a:pt x="396" y="892"/>
                  </a:cubicBezTo>
                  <a:cubicBezTo>
                    <a:pt x="470" y="892"/>
                    <a:pt x="548" y="873"/>
                    <a:pt x="612" y="840"/>
                  </a:cubicBezTo>
                  <a:cubicBezTo>
                    <a:pt x="839" y="766"/>
                    <a:pt x="918" y="534"/>
                    <a:pt x="918" y="381"/>
                  </a:cubicBezTo>
                  <a:cubicBezTo>
                    <a:pt x="918" y="227"/>
                    <a:pt x="839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7"/>
            <p:cNvSpPr/>
            <p:nvPr/>
          </p:nvSpPr>
          <p:spPr>
            <a:xfrm>
              <a:off x="515481" y="3140888"/>
              <a:ext cx="19890" cy="17593"/>
            </a:xfrm>
            <a:custGeom>
              <a:avLst/>
              <a:gdLst/>
              <a:ahLst/>
              <a:cxnLst/>
              <a:rect l="l" t="t" r="r" b="b"/>
              <a:pathLst>
                <a:path w="381" h="337" extrusionOk="0">
                  <a:moveTo>
                    <a:pt x="154" y="0"/>
                  </a:moveTo>
                  <a:cubicBezTo>
                    <a:pt x="1" y="74"/>
                    <a:pt x="1" y="227"/>
                    <a:pt x="74" y="306"/>
                  </a:cubicBezTo>
                  <a:cubicBezTo>
                    <a:pt x="97" y="328"/>
                    <a:pt x="126" y="336"/>
                    <a:pt x="156" y="336"/>
                  </a:cubicBezTo>
                  <a:cubicBezTo>
                    <a:pt x="230" y="336"/>
                    <a:pt x="307" y="283"/>
                    <a:pt x="307" y="227"/>
                  </a:cubicBezTo>
                  <a:cubicBezTo>
                    <a:pt x="380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7"/>
            <p:cNvSpPr/>
            <p:nvPr/>
          </p:nvSpPr>
          <p:spPr>
            <a:xfrm>
              <a:off x="291782" y="3164850"/>
              <a:ext cx="47976" cy="35813"/>
            </a:xfrm>
            <a:custGeom>
              <a:avLst/>
              <a:gdLst/>
              <a:ahLst/>
              <a:cxnLst/>
              <a:rect l="l" t="t" r="r" b="b"/>
              <a:pathLst>
                <a:path w="919" h="686" extrusionOk="0">
                  <a:moveTo>
                    <a:pt x="74" y="0"/>
                  </a:moveTo>
                  <a:cubicBezTo>
                    <a:pt x="0" y="74"/>
                    <a:pt x="0" y="227"/>
                    <a:pt x="74" y="306"/>
                  </a:cubicBezTo>
                  <a:cubicBezTo>
                    <a:pt x="153" y="459"/>
                    <a:pt x="227" y="533"/>
                    <a:pt x="306" y="612"/>
                  </a:cubicBezTo>
                  <a:cubicBezTo>
                    <a:pt x="459" y="686"/>
                    <a:pt x="612" y="686"/>
                    <a:pt x="765" y="686"/>
                  </a:cubicBezTo>
                  <a:cubicBezTo>
                    <a:pt x="765" y="686"/>
                    <a:pt x="765" y="612"/>
                    <a:pt x="839" y="612"/>
                  </a:cubicBezTo>
                  <a:lnTo>
                    <a:pt x="839" y="533"/>
                  </a:lnTo>
                  <a:cubicBezTo>
                    <a:pt x="919" y="380"/>
                    <a:pt x="839" y="227"/>
                    <a:pt x="765" y="153"/>
                  </a:cubicBezTo>
                  <a:cubicBezTo>
                    <a:pt x="686" y="0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7"/>
            <p:cNvSpPr/>
            <p:nvPr/>
          </p:nvSpPr>
          <p:spPr>
            <a:xfrm>
              <a:off x="367532" y="3193667"/>
              <a:ext cx="44113" cy="41712"/>
            </a:xfrm>
            <a:custGeom>
              <a:avLst/>
              <a:gdLst/>
              <a:ahLst/>
              <a:cxnLst/>
              <a:rect l="l" t="t" r="r" b="b"/>
              <a:pathLst>
                <a:path w="845" h="799" extrusionOk="0">
                  <a:moveTo>
                    <a:pt x="546" y="1"/>
                  </a:moveTo>
                  <a:cubicBezTo>
                    <a:pt x="479" y="1"/>
                    <a:pt x="423" y="21"/>
                    <a:pt x="386" y="60"/>
                  </a:cubicBezTo>
                  <a:cubicBezTo>
                    <a:pt x="306" y="60"/>
                    <a:pt x="233" y="60"/>
                    <a:pt x="153" y="134"/>
                  </a:cubicBezTo>
                  <a:cubicBezTo>
                    <a:pt x="80" y="134"/>
                    <a:pt x="80" y="213"/>
                    <a:pt x="80" y="287"/>
                  </a:cubicBezTo>
                  <a:cubicBezTo>
                    <a:pt x="0" y="440"/>
                    <a:pt x="80" y="593"/>
                    <a:pt x="153" y="673"/>
                  </a:cubicBezTo>
                  <a:cubicBezTo>
                    <a:pt x="199" y="762"/>
                    <a:pt x="295" y="799"/>
                    <a:pt x="397" y="799"/>
                  </a:cubicBezTo>
                  <a:cubicBezTo>
                    <a:pt x="471" y="799"/>
                    <a:pt x="548" y="779"/>
                    <a:pt x="612" y="746"/>
                  </a:cubicBezTo>
                  <a:cubicBezTo>
                    <a:pt x="765" y="593"/>
                    <a:pt x="845" y="440"/>
                    <a:pt x="845" y="287"/>
                  </a:cubicBezTo>
                  <a:cubicBezTo>
                    <a:pt x="845" y="213"/>
                    <a:pt x="845" y="134"/>
                    <a:pt x="765" y="60"/>
                  </a:cubicBezTo>
                  <a:cubicBezTo>
                    <a:pt x="689" y="21"/>
                    <a:pt x="612" y="1"/>
                    <a:pt x="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7"/>
            <p:cNvSpPr/>
            <p:nvPr/>
          </p:nvSpPr>
          <p:spPr>
            <a:xfrm>
              <a:off x="447405" y="3179102"/>
              <a:ext cx="44165" cy="37535"/>
            </a:xfrm>
            <a:custGeom>
              <a:avLst/>
              <a:gdLst/>
              <a:ahLst/>
              <a:cxnLst/>
              <a:rect l="l" t="t" r="r" b="b"/>
              <a:pathLst>
                <a:path w="846" h="719" extrusionOk="0">
                  <a:moveTo>
                    <a:pt x="335" y="0"/>
                  </a:moveTo>
                  <a:cubicBezTo>
                    <a:pt x="310" y="0"/>
                    <a:pt x="278" y="10"/>
                    <a:pt x="233" y="33"/>
                  </a:cubicBezTo>
                  <a:cubicBezTo>
                    <a:pt x="80" y="107"/>
                    <a:pt x="1" y="260"/>
                    <a:pt x="1" y="413"/>
                  </a:cubicBezTo>
                  <a:cubicBezTo>
                    <a:pt x="1" y="492"/>
                    <a:pt x="154" y="566"/>
                    <a:pt x="233" y="646"/>
                  </a:cubicBezTo>
                  <a:cubicBezTo>
                    <a:pt x="386" y="719"/>
                    <a:pt x="460" y="719"/>
                    <a:pt x="613" y="719"/>
                  </a:cubicBezTo>
                  <a:cubicBezTo>
                    <a:pt x="692" y="719"/>
                    <a:pt x="845" y="566"/>
                    <a:pt x="845" y="492"/>
                  </a:cubicBezTo>
                  <a:cubicBezTo>
                    <a:pt x="766" y="413"/>
                    <a:pt x="766" y="413"/>
                    <a:pt x="766" y="339"/>
                  </a:cubicBezTo>
                  <a:cubicBezTo>
                    <a:pt x="692" y="260"/>
                    <a:pt x="613" y="186"/>
                    <a:pt x="460" y="107"/>
                  </a:cubicBezTo>
                  <a:cubicBezTo>
                    <a:pt x="408" y="55"/>
                    <a:pt x="39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7"/>
            <p:cNvSpPr/>
            <p:nvPr/>
          </p:nvSpPr>
          <p:spPr>
            <a:xfrm>
              <a:off x="563405" y="3131752"/>
              <a:ext cx="27877" cy="26625"/>
            </a:xfrm>
            <a:custGeom>
              <a:avLst/>
              <a:gdLst/>
              <a:ahLst/>
              <a:cxnLst/>
              <a:rect l="l" t="t" r="r" b="b"/>
              <a:pathLst>
                <a:path w="534" h="510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175"/>
                    <a:pt x="74" y="328"/>
                  </a:cubicBezTo>
                  <a:cubicBezTo>
                    <a:pt x="74" y="440"/>
                    <a:pt x="200" y="510"/>
                    <a:pt x="327" y="510"/>
                  </a:cubicBezTo>
                  <a:cubicBezTo>
                    <a:pt x="373" y="510"/>
                    <a:pt x="419" y="501"/>
                    <a:pt x="460" y="481"/>
                  </a:cubicBezTo>
                  <a:cubicBezTo>
                    <a:pt x="460" y="481"/>
                    <a:pt x="533" y="402"/>
                    <a:pt x="533" y="328"/>
                  </a:cubicBezTo>
                  <a:lnTo>
                    <a:pt x="533" y="249"/>
                  </a:lnTo>
                  <a:cubicBezTo>
                    <a:pt x="533" y="124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7"/>
            <p:cNvSpPr/>
            <p:nvPr/>
          </p:nvSpPr>
          <p:spPr>
            <a:xfrm>
              <a:off x="519344" y="3176648"/>
              <a:ext cx="28138" cy="22709"/>
            </a:xfrm>
            <a:custGeom>
              <a:avLst/>
              <a:gdLst/>
              <a:ahLst/>
              <a:cxnLst/>
              <a:rect l="l" t="t" r="r" b="b"/>
              <a:pathLst>
                <a:path w="539" h="435" extrusionOk="0">
                  <a:moveTo>
                    <a:pt x="233" y="1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lnTo>
                    <a:pt x="80" y="386"/>
                  </a:lnTo>
                  <a:cubicBezTo>
                    <a:pt x="142" y="416"/>
                    <a:pt x="205" y="434"/>
                    <a:pt x="262" y="434"/>
                  </a:cubicBezTo>
                  <a:cubicBezTo>
                    <a:pt x="345" y="434"/>
                    <a:pt x="416" y="397"/>
                    <a:pt x="459" y="307"/>
                  </a:cubicBezTo>
                  <a:cubicBezTo>
                    <a:pt x="539" y="233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7"/>
            <p:cNvSpPr/>
            <p:nvPr/>
          </p:nvSpPr>
          <p:spPr>
            <a:xfrm>
              <a:off x="475544" y="289703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0"/>
                  </a:moveTo>
                  <a:cubicBezTo>
                    <a:pt x="74" y="0"/>
                    <a:pt x="0" y="80"/>
                    <a:pt x="0" y="153"/>
                  </a:cubicBezTo>
                  <a:cubicBezTo>
                    <a:pt x="0" y="233"/>
                    <a:pt x="153" y="306"/>
                    <a:pt x="227" y="306"/>
                  </a:cubicBezTo>
                  <a:cubicBezTo>
                    <a:pt x="306" y="306"/>
                    <a:pt x="380" y="233"/>
                    <a:pt x="459" y="233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7"/>
            <p:cNvSpPr/>
            <p:nvPr/>
          </p:nvSpPr>
          <p:spPr>
            <a:xfrm>
              <a:off x="595406" y="3029013"/>
              <a:ext cx="19838" cy="1989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227" y="0"/>
                  </a:moveTo>
                  <a:cubicBezTo>
                    <a:pt x="153" y="74"/>
                    <a:pt x="73" y="74"/>
                    <a:pt x="73" y="154"/>
                  </a:cubicBezTo>
                  <a:cubicBezTo>
                    <a:pt x="0" y="227"/>
                    <a:pt x="0" y="307"/>
                    <a:pt x="0" y="380"/>
                  </a:cubicBezTo>
                  <a:cubicBezTo>
                    <a:pt x="153" y="380"/>
                    <a:pt x="306" y="380"/>
                    <a:pt x="306" y="307"/>
                  </a:cubicBezTo>
                  <a:cubicBezTo>
                    <a:pt x="380" y="154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503317" y="2885188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307" y="1"/>
                  </a:moveTo>
                  <a:cubicBezTo>
                    <a:pt x="234" y="1"/>
                    <a:pt x="234" y="1"/>
                    <a:pt x="234" y="74"/>
                  </a:cubicBezTo>
                  <a:cubicBezTo>
                    <a:pt x="154" y="154"/>
                    <a:pt x="154" y="227"/>
                    <a:pt x="81" y="227"/>
                  </a:cubicBezTo>
                  <a:cubicBezTo>
                    <a:pt x="1" y="227"/>
                    <a:pt x="1" y="227"/>
                    <a:pt x="1" y="307"/>
                  </a:cubicBezTo>
                  <a:cubicBezTo>
                    <a:pt x="1" y="307"/>
                    <a:pt x="1" y="380"/>
                    <a:pt x="81" y="380"/>
                  </a:cubicBezTo>
                  <a:cubicBezTo>
                    <a:pt x="234" y="307"/>
                    <a:pt x="307" y="227"/>
                    <a:pt x="387" y="74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407468" y="2849062"/>
              <a:ext cx="12164" cy="24014"/>
            </a:xfrm>
            <a:custGeom>
              <a:avLst/>
              <a:gdLst/>
              <a:ahLst/>
              <a:cxnLst/>
              <a:rect l="l" t="t" r="r" b="b"/>
              <a:pathLst>
                <a:path w="233" h="460" extrusionOk="0">
                  <a:moveTo>
                    <a:pt x="80" y="1"/>
                  </a:moveTo>
                  <a:lnTo>
                    <a:pt x="0" y="80"/>
                  </a:lnTo>
                  <a:lnTo>
                    <a:pt x="80" y="387"/>
                  </a:lnTo>
                  <a:cubicBezTo>
                    <a:pt x="80" y="460"/>
                    <a:pt x="153" y="460"/>
                    <a:pt x="153" y="460"/>
                  </a:cubicBezTo>
                  <a:cubicBezTo>
                    <a:pt x="233" y="460"/>
                    <a:pt x="233" y="460"/>
                    <a:pt x="233" y="387"/>
                  </a:cubicBezTo>
                  <a:lnTo>
                    <a:pt x="153" y="80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323732" y="2865037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0" y="1"/>
                  </a:moveTo>
                  <a:lnTo>
                    <a:pt x="0" y="81"/>
                  </a:lnTo>
                  <a:cubicBezTo>
                    <a:pt x="74" y="234"/>
                    <a:pt x="227" y="307"/>
                    <a:pt x="307" y="307"/>
                  </a:cubicBezTo>
                  <a:cubicBezTo>
                    <a:pt x="380" y="307"/>
                    <a:pt x="380" y="307"/>
                    <a:pt x="380" y="234"/>
                  </a:cubicBezTo>
                  <a:lnTo>
                    <a:pt x="380" y="154"/>
                  </a:lnTo>
                  <a:cubicBezTo>
                    <a:pt x="227" y="154"/>
                    <a:pt x="153" y="8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467556" y="2989076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0"/>
                  </a:moveTo>
                  <a:lnTo>
                    <a:pt x="0" y="380"/>
                  </a:lnTo>
                  <a:lnTo>
                    <a:pt x="0" y="459"/>
                  </a:lnTo>
                  <a:lnTo>
                    <a:pt x="74" y="459"/>
                  </a:lnTo>
                  <a:lnTo>
                    <a:pt x="153" y="380"/>
                  </a:lnTo>
                  <a:lnTo>
                    <a:pt x="153" y="7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563405" y="3000874"/>
              <a:ext cx="16027" cy="20203"/>
            </a:xfrm>
            <a:custGeom>
              <a:avLst/>
              <a:gdLst/>
              <a:ahLst/>
              <a:cxnLst/>
              <a:rect l="l" t="t" r="r" b="b"/>
              <a:pathLst>
                <a:path w="307" h="387" extrusionOk="0">
                  <a:moveTo>
                    <a:pt x="154" y="1"/>
                  </a:moveTo>
                  <a:lnTo>
                    <a:pt x="1" y="233"/>
                  </a:lnTo>
                  <a:cubicBezTo>
                    <a:pt x="1" y="307"/>
                    <a:pt x="1" y="307"/>
                    <a:pt x="74" y="386"/>
                  </a:cubicBezTo>
                  <a:cubicBezTo>
                    <a:pt x="154" y="386"/>
                    <a:pt x="154" y="386"/>
                    <a:pt x="154" y="307"/>
                  </a:cubicBezTo>
                  <a:lnTo>
                    <a:pt x="307" y="80"/>
                  </a:lnTo>
                  <a:cubicBezTo>
                    <a:pt x="307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583243" y="3080800"/>
              <a:ext cx="24014" cy="12164"/>
            </a:xfrm>
            <a:custGeom>
              <a:avLst/>
              <a:gdLst/>
              <a:ahLst/>
              <a:cxnLst/>
              <a:rect l="l" t="t" r="r" b="b"/>
              <a:pathLst>
                <a:path w="460" h="233" extrusionOk="0">
                  <a:moveTo>
                    <a:pt x="386" y="0"/>
                  </a:moveTo>
                  <a:lnTo>
                    <a:pt x="0" y="80"/>
                  </a:lnTo>
                  <a:lnTo>
                    <a:pt x="0" y="153"/>
                  </a:lnTo>
                  <a:cubicBezTo>
                    <a:pt x="0" y="233"/>
                    <a:pt x="0" y="233"/>
                    <a:pt x="80" y="233"/>
                  </a:cubicBezTo>
                  <a:lnTo>
                    <a:pt x="386" y="153"/>
                  </a:lnTo>
                  <a:cubicBezTo>
                    <a:pt x="460" y="153"/>
                    <a:pt x="460" y="153"/>
                    <a:pt x="460" y="80"/>
                  </a:cubicBez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479355" y="3108886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80" y="1"/>
                  </a:moveTo>
                  <a:cubicBezTo>
                    <a:pt x="1" y="1"/>
                    <a:pt x="1" y="74"/>
                    <a:pt x="80" y="74"/>
                  </a:cubicBezTo>
                  <a:lnTo>
                    <a:pt x="307" y="613"/>
                  </a:lnTo>
                  <a:lnTo>
                    <a:pt x="460" y="613"/>
                  </a:lnTo>
                  <a:lnTo>
                    <a:pt x="460" y="53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391494" y="3104762"/>
              <a:ext cx="12164" cy="20151"/>
            </a:xfrm>
            <a:custGeom>
              <a:avLst/>
              <a:gdLst/>
              <a:ahLst/>
              <a:cxnLst/>
              <a:rect l="l" t="t" r="r" b="b"/>
              <a:pathLst>
                <a:path w="233" h="386" extrusionOk="0">
                  <a:moveTo>
                    <a:pt x="80" y="0"/>
                  </a:moveTo>
                  <a:lnTo>
                    <a:pt x="0" y="306"/>
                  </a:lnTo>
                  <a:lnTo>
                    <a:pt x="80" y="386"/>
                  </a:lnTo>
                  <a:cubicBezTo>
                    <a:pt x="153" y="386"/>
                    <a:pt x="153" y="386"/>
                    <a:pt x="153" y="306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379643" y="2981088"/>
              <a:ext cx="11903" cy="16027"/>
            </a:xfrm>
            <a:custGeom>
              <a:avLst/>
              <a:gdLst/>
              <a:ahLst/>
              <a:cxnLst/>
              <a:rect l="l" t="t" r="r" b="b"/>
              <a:pathLst>
                <a:path w="228" h="307" extrusionOk="0">
                  <a:moveTo>
                    <a:pt x="154" y="0"/>
                  </a:moveTo>
                  <a:cubicBezTo>
                    <a:pt x="74" y="0"/>
                    <a:pt x="74" y="0"/>
                    <a:pt x="74" y="74"/>
                  </a:cubicBezTo>
                  <a:lnTo>
                    <a:pt x="1" y="227"/>
                  </a:lnTo>
                  <a:cubicBezTo>
                    <a:pt x="1" y="306"/>
                    <a:pt x="74" y="306"/>
                    <a:pt x="74" y="306"/>
                  </a:cubicBezTo>
                  <a:lnTo>
                    <a:pt x="154" y="306"/>
                  </a:lnTo>
                  <a:lnTo>
                    <a:pt x="227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335530" y="3180825"/>
              <a:ext cx="12216" cy="19838"/>
            </a:xfrm>
            <a:custGeom>
              <a:avLst/>
              <a:gdLst/>
              <a:ahLst/>
              <a:cxnLst/>
              <a:rect l="l" t="t" r="r" b="b"/>
              <a:pathLst>
                <a:path w="234" h="380" extrusionOk="0">
                  <a:moveTo>
                    <a:pt x="154" y="0"/>
                  </a:moveTo>
                  <a:cubicBezTo>
                    <a:pt x="1" y="74"/>
                    <a:pt x="1" y="227"/>
                    <a:pt x="1" y="306"/>
                  </a:cubicBezTo>
                  <a:cubicBezTo>
                    <a:pt x="1" y="380"/>
                    <a:pt x="1" y="380"/>
                    <a:pt x="81" y="380"/>
                  </a:cubicBezTo>
                  <a:lnTo>
                    <a:pt x="154" y="306"/>
                  </a:lnTo>
                  <a:cubicBezTo>
                    <a:pt x="154" y="227"/>
                    <a:pt x="154" y="153"/>
                    <a:pt x="234" y="153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311568" y="3088787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4" y="0"/>
                  </a:moveTo>
                  <a:lnTo>
                    <a:pt x="154" y="80"/>
                  </a:lnTo>
                  <a:cubicBezTo>
                    <a:pt x="80" y="80"/>
                    <a:pt x="80" y="80"/>
                    <a:pt x="80" y="153"/>
                  </a:cubicBezTo>
                  <a:cubicBezTo>
                    <a:pt x="1" y="153"/>
                    <a:pt x="80" y="233"/>
                    <a:pt x="80" y="233"/>
                  </a:cubicBezTo>
                  <a:lnTo>
                    <a:pt x="154" y="233"/>
                  </a:lnTo>
                  <a:cubicBezTo>
                    <a:pt x="154" y="233"/>
                    <a:pt x="233" y="233"/>
                    <a:pt x="233" y="153"/>
                  </a:cubicBezTo>
                  <a:cubicBezTo>
                    <a:pt x="233" y="153"/>
                    <a:pt x="307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319555" y="3011159"/>
              <a:ext cx="20203" cy="9919"/>
            </a:xfrm>
            <a:custGeom>
              <a:avLst/>
              <a:gdLst/>
              <a:ahLst/>
              <a:cxnLst/>
              <a:rect l="l" t="t" r="r" b="b"/>
              <a:pathLst>
                <a:path w="387" h="190" extrusionOk="0">
                  <a:moveTo>
                    <a:pt x="60" y="1"/>
                  </a:moveTo>
                  <a:cubicBezTo>
                    <a:pt x="36" y="1"/>
                    <a:pt x="1" y="36"/>
                    <a:pt x="1" y="36"/>
                  </a:cubicBezTo>
                  <a:cubicBezTo>
                    <a:pt x="1" y="110"/>
                    <a:pt x="1" y="110"/>
                    <a:pt x="80" y="110"/>
                  </a:cubicBezTo>
                  <a:lnTo>
                    <a:pt x="307" y="189"/>
                  </a:lnTo>
                  <a:lnTo>
                    <a:pt x="387" y="189"/>
                  </a:lnTo>
                  <a:cubicBezTo>
                    <a:pt x="387" y="110"/>
                    <a:pt x="387" y="36"/>
                    <a:pt x="307" y="36"/>
                  </a:cubicBezTo>
                  <a:lnTo>
                    <a:pt x="80" y="36"/>
                  </a:lnTo>
                  <a:cubicBezTo>
                    <a:pt x="80" y="10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591230" y="2926117"/>
              <a:ext cx="16027" cy="18898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193" y="0"/>
                  </a:moveTo>
                  <a:cubicBezTo>
                    <a:pt x="173" y="0"/>
                    <a:pt x="153" y="19"/>
                    <a:pt x="153" y="55"/>
                  </a:cubicBezTo>
                  <a:lnTo>
                    <a:pt x="0" y="288"/>
                  </a:lnTo>
                  <a:lnTo>
                    <a:pt x="0" y="361"/>
                  </a:lnTo>
                  <a:lnTo>
                    <a:pt x="153" y="361"/>
                  </a:lnTo>
                  <a:lnTo>
                    <a:pt x="233" y="135"/>
                  </a:lnTo>
                  <a:cubicBezTo>
                    <a:pt x="307" y="55"/>
                    <a:pt x="233" y="55"/>
                    <a:pt x="233" y="55"/>
                  </a:cubicBezTo>
                  <a:cubicBezTo>
                    <a:pt x="233" y="19"/>
                    <a:pt x="213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631167" y="2992887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lnTo>
                    <a:pt x="1" y="80"/>
                  </a:lnTo>
                  <a:lnTo>
                    <a:pt x="1" y="154"/>
                  </a:lnTo>
                  <a:lnTo>
                    <a:pt x="80" y="233"/>
                  </a:lnTo>
                  <a:cubicBezTo>
                    <a:pt x="154" y="233"/>
                    <a:pt x="154" y="154"/>
                    <a:pt x="154" y="154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291782" y="2465564"/>
              <a:ext cx="535362" cy="264418"/>
            </a:xfrm>
            <a:custGeom>
              <a:avLst/>
              <a:gdLst/>
              <a:ahLst/>
              <a:cxnLst/>
              <a:rect l="l" t="t" r="r" b="b"/>
              <a:pathLst>
                <a:path w="10255" h="5065" extrusionOk="0">
                  <a:moveTo>
                    <a:pt x="4665" y="1"/>
                  </a:moveTo>
                  <a:cubicBezTo>
                    <a:pt x="4439" y="1"/>
                    <a:pt x="4133" y="80"/>
                    <a:pt x="3900" y="154"/>
                  </a:cubicBezTo>
                  <a:cubicBezTo>
                    <a:pt x="3673" y="233"/>
                    <a:pt x="3367" y="233"/>
                    <a:pt x="3214" y="386"/>
                  </a:cubicBezTo>
                  <a:cubicBezTo>
                    <a:pt x="3061" y="539"/>
                    <a:pt x="2982" y="766"/>
                    <a:pt x="2829" y="845"/>
                  </a:cubicBezTo>
                  <a:cubicBezTo>
                    <a:pt x="2799" y="860"/>
                    <a:pt x="2767" y="865"/>
                    <a:pt x="2732" y="865"/>
                  </a:cubicBezTo>
                  <a:cubicBezTo>
                    <a:pt x="2588" y="865"/>
                    <a:pt x="2404" y="766"/>
                    <a:pt x="2216" y="766"/>
                  </a:cubicBezTo>
                  <a:cubicBezTo>
                    <a:pt x="1990" y="845"/>
                    <a:pt x="1757" y="999"/>
                    <a:pt x="1604" y="1152"/>
                  </a:cubicBezTo>
                  <a:cubicBezTo>
                    <a:pt x="1378" y="1225"/>
                    <a:pt x="1378" y="1531"/>
                    <a:pt x="1225" y="1684"/>
                  </a:cubicBezTo>
                  <a:cubicBezTo>
                    <a:pt x="992" y="1837"/>
                    <a:pt x="919" y="2070"/>
                    <a:pt x="765" y="2223"/>
                  </a:cubicBezTo>
                  <a:cubicBezTo>
                    <a:pt x="612" y="2296"/>
                    <a:pt x="380" y="2296"/>
                    <a:pt x="306" y="2449"/>
                  </a:cubicBezTo>
                  <a:cubicBezTo>
                    <a:pt x="0" y="2755"/>
                    <a:pt x="227" y="3447"/>
                    <a:pt x="380" y="3753"/>
                  </a:cubicBezTo>
                  <a:cubicBezTo>
                    <a:pt x="612" y="4133"/>
                    <a:pt x="1072" y="4439"/>
                    <a:pt x="1378" y="4672"/>
                  </a:cubicBezTo>
                  <a:cubicBezTo>
                    <a:pt x="1544" y="4784"/>
                    <a:pt x="1671" y="4853"/>
                    <a:pt x="1818" y="4853"/>
                  </a:cubicBezTo>
                  <a:cubicBezTo>
                    <a:pt x="1872" y="4853"/>
                    <a:pt x="1928" y="4844"/>
                    <a:pt x="1990" y="4825"/>
                  </a:cubicBezTo>
                  <a:cubicBezTo>
                    <a:pt x="2118" y="4791"/>
                    <a:pt x="2206" y="4772"/>
                    <a:pt x="2286" y="4772"/>
                  </a:cubicBezTo>
                  <a:cubicBezTo>
                    <a:pt x="2398" y="4772"/>
                    <a:pt x="2498" y="4809"/>
                    <a:pt x="2676" y="4898"/>
                  </a:cubicBezTo>
                  <a:cubicBezTo>
                    <a:pt x="2908" y="4978"/>
                    <a:pt x="3214" y="5051"/>
                    <a:pt x="3441" y="5051"/>
                  </a:cubicBezTo>
                  <a:cubicBezTo>
                    <a:pt x="3468" y="5060"/>
                    <a:pt x="3494" y="5065"/>
                    <a:pt x="3519" y="5065"/>
                  </a:cubicBezTo>
                  <a:cubicBezTo>
                    <a:pt x="3687" y="5065"/>
                    <a:pt x="3817" y="4887"/>
                    <a:pt x="3981" y="4887"/>
                  </a:cubicBezTo>
                  <a:cubicBezTo>
                    <a:pt x="4005" y="4887"/>
                    <a:pt x="4028" y="4890"/>
                    <a:pt x="4053" y="4898"/>
                  </a:cubicBezTo>
                  <a:cubicBezTo>
                    <a:pt x="4241" y="4898"/>
                    <a:pt x="4424" y="4998"/>
                    <a:pt x="4610" y="4998"/>
                  </a:cubicBezTo>
                  <a:cubicBezTo>
                    <a:pt x="4655" y="4998"/>
                    <a:pt x="4700" y="4992"/>
                    <a:pt x="4745" y="4978"/>
                  </a:cubicBezTo>
                  <a:cubicBezTo>
                    <a:pt x="5051" y="4978"/>
                    <a:pt x="5204" y="4978"/>
                    <a:pt x="5510" y="5051"/>
                  </a:cubicBezTo>
                  <a:cubicBezTo>
                    <a:pt x="5816" y="5051"/>
                    <a:pt x="5969" y="4978"/>
                    <a:pt x="6196" y="4978"/>
                  </a:cubicBezTo>
                  <a:cubicBezTo>
                    <a:pt x="6259" y="4961"/>
                    <a:pt x="6315" y="4955"/>
                    <a:pt x="6368" y="4955"/>
                  </a:cubicBezTo>
                  <a:cubicBezTo>
                    <a:pt x="6568" y="4955"/>
                    <a:pt x="6703" y="5051"/>
                    <a:pt x="6887" y="5051"/>
                  </a:cubicBezTo>
                  <a:cubicBezTo>
                    <a:pt x="7040" y="5014"/>
                    <a:pt x="7193" y="5014"/>
                    <a:pt x="7346" y="5014"/>
                  </a:cubicBezTo>
                  <a:cubicBezTo>
                    <a:pt x="7500" y="5014"/>
                    <a:pt x="7653" y="5014"/>
                    <a:pt x="7806" y="4978"/>
                  </a:cubicBezTo>
                  <a:cubicBezTo>
                    <a:pt x="8112" y="4898"/>
                    <a:pt x="8265" y="4745"/>
                    <a:pt x="8491" y="4592"/>
                  </a:cubicBezTo>
                  <a:cubicBezTo>
                    <a:pt x="8950" y="4366"/>
                    <a:pt x="9410" y="4366"/>
                    <a:pt x="9795" y="3980"/>
                  </a:cubicBezTo>
                  <a:cubicBezTo>
                    <a:pt x="9948" y="3827"/>
                    <a:pt x="10022" y="3600"/>
                    <a:pt x="10101" y="3368"/>
                  </a:cubicBezTo>
                  <a:cubicBezTo>
                    <a:pt x="10101" y="3141"/>
                    <a:pt x="10175" y="2909"/>
                    <a:pt x="10254" y="2682"/>
                  </a:cubicBezTo>
                  <a:cubicBezTo>
                    <a:pt x="10254" y="2223"/>
                    <a:pt x="9716" y="2376"/>
                    <a:pt x="9563" y="2070"/>
                  </a:cubicBezTo>
                  <a:cubicBezTo>
                    <a:pt x="9489" y="1837"/>
                    <a:pt x="9489" y="1611"/>
                    <a:pt x="9336" y="1531"/>
                  </a:cubicBezTo>
                  <a:cubicBezTo>
                    <a:pt x="9103" y="1378"/>
                    <a:pt x="8797" y="1305"/>
                    <a:pt x="8571" y="1225"/>
                  </a:cubicBezTo>
                  <a:cubicBezTo>
                    <a:pt x="8185" y="999"/>
                    <a:pt x="7653" y="919"/>
                    <a:pt x="7346" y="613"/>
                  </a:cubicBezTo>
                  <a:cubicBezTo>
                    <a:pt x="7193" y="386"/>
                    <a:pt x="7040" y="307"/>
                    <a:pt x="6808" y="307"/>
                  </a:cubicBezTo>
                  <a:cubicBezTo>
                    <a:pt x="6502" y="307"/>
                    <a:pt x="6196" y="233"/>
                    <a:pt x="5889" y="233"/>
                  </a:cubicBezTo>
                  <a:cubicBezTo>
                    <a:pt x="5814" y="207"/>
                    <a:pt x="5738" y="198"/>
                    <a:pt x="5661" y="198"/>
                  </a:cubicBezTo>
                  <a:cubicBezTo>
                    <a:pt x="5509" y="198"/>
                    <a:pt x="5355" y="233"/>
                    <a:pt x="5204" y="233"/>
                  </a:cubicBezTo>
                  <a:cubicBezTo>
                    <a:pt x="4971" y="233"/>
                    <a:pt x="4818" y="1"/>
                    <a:pt x="4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635343" y="2623797"/>
              <a:ext cx="39989" cy="27460"/>
            </a:xfrm>
            <a:custGeom>
              <a:avLst/>
              <a:gdLst/>
              <a:ahLst/>
              <a:cxnLst/>
              <a:rect l="l" t="t" r="r" b="b"/>
              <a:pathLst>
                <a:path w="766" h="526" extrusionOk="0">
                  <a:moveTo>
                    <a:pt x="401" y="0"/>
                  </a:moveTo>
                  <a:cubicBezTo>
                    <a:pt x="298" y="0"/>
                    <a:pt x="205" y="54"/>
                    <a:pt x="153" y="110"/>
                  </a:cubicBezTo>
                  <a:cubicBezTo>
                    <a:pt x="74" y="184"/>
                    <a:pt x="0" y="263"/>
                    <a:pt x="74" y="337"/>
                  </a:cubicBezTo>
                  <a:cubicBezTo>
                    <a:pt x="74" y="416"/>
                    <a:pt x="74" y="416"/>
                    <a:pt x="153" y="490"/>
                  </a:cubicBezTo>
                  <a:cubicBezTo>
                    <a:pt x="202" y="490"/>
                    <a:pt x="322" y="525"/>
                    <a:pt x="418" y="525"/>
                  </a:cubicBezTo>
                  <a:cubicBezTo>
                    <a:pt x="466" y="525"/>
                    <a:pt x="508" y="516"/>
                    <a:pt x="533" y="490"/>
                  </a:cubicBezTo>
                  <a:cubicBezTo>
                    <a:pt x="686" y="490"/>
                    <a:pt x="765" y="337"/>
                    <a:pt x="765" y="263"/>
                  </a:cubicBezTo>
                  <a:cubicBezTo>
                    <a:pt x="765" y="110"/>
                    <a:pt x="612" y="31"/>
                    <a:pt x="533" y="31"/>
                  </a:cubicBezTo>
                  <a:cubicBezTo>
                    <a:pt x="488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619369" y="2617376"/>
              <a:ext cx="24014" cy="8040"/>
            </a:xfrm>
            <a:custGeom>
              <a:avLst/>
              <a:gdLst/>
              <a:ahLst/>
              <a:cxnLst/>
              <a:rect l="l" t="t" r="r" b="b"/>
              <a:pathLst>
                <a:path w="460" h="154" extrusionOk="0">
                  <a:moveTo>
                    <a:pt x="306" y="1"/>
                  </a:moveTo>
                  <a:cubicBezTo>
                    <a:pt x="153" y="1"/>
                    <a:pt x="74" y="1"/>
                    <a:pt x="0" y="80"/>
                  </a:cubicBezTo>
                  <a:lnTo>
                    <a:pt x="74" y="154"/>
                  </a:lnTo>
                  <a:lnTo>
                    <a:pt x="380" y="154"/>
                  </a:lnTo>
                  <a:cubicBezTo>
                    <a:pt x="459" y="154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627356" y="2587828"/>
              <a:ext cx="24014" cy="17802"/>
            </a:xfrm>
            <a:custGeom>
              <a:avLst/>
              <a:gdLst/>
              <a:ahLst/>
              <a:cxnLst/>
              <a:rect l="l" t="t" r="r" b="b"/>
              <a:pathLst>
                <a:path w="460" h="341" extrusionOk="0">
                  <a:moveTo>
                    <a:pt x="298" y="1"/>
                  </a:moveTo>
                  <a:cubicBezTo>
                    <a:pt x="222" y="1"/>
                    <a:pt x="130" y="56"/>
                    <a:pt x="74" y="107"/>
                  </a:cubicBezTo>
                  <a:cubicBezTo>
                    <a:pt x="0" y="187"/>
                    <a:pt x="0" y="260"/>
                    <a:pt x="74" y="340"/>
                  </a:cubicBezTo>
                  <a:lnTo>
                    <a:pt x="227" y="340"/>
                  </a:lnTo>
                  <a:cubicBezTo>
                    <a:pt x="306" y="340"/>
                    <a:pt x="380" y="260"/>
                    <a:pt x="459" y="260"/>
                  </a:cubicBezTo>
                  <a:cubicBezTo>
                    <a:pt x="459" y="187"/>
                    <a:pt x="459" y="34"/>
                    <a:pt x="380" y="34"/>
                  </a:cubicBezTo>
                  <a:cubicBezTo>
                    <a:pt x="358" y="10"/>
                    <a:pt x="329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571392" y="2613565"/>
              <a:ext cx="35865" cy="32002"/>
            </a:xfrm>
            <a:custGeom>
              <a:avLst/>
              <a:gdLst/>
              <a:ahLst/>
              <a:cxnLst/>
              <a:rect l="l" t="t" r="r" b="b"/>
              <a:pathLst>
                <a:path w="687" h="613" extrusionOk="0">
                  <a:moveTo>
                    <a:pt x="380" y="0"/>
                  </a:moveTo>
                  <a:cubicBezTo>
                    <a:pt x="307" y="74"/>
                    <a:pt x="1" y="227"/>
                    <a:pt x="1" y="306"/>
                  </a:cubicBezTo>
                  <a:cubicBezTo>
                    <a:pt x="1" y="380"/>
                    <a:pt x="74" y="459"/>
                    <a:pt x="154" y="533"/>
                  </a:cubicBezTo>
                  <a:cubicBezTo>
                    <a:pt x="227" y="612"/>
                    <a:pt x="307" y="612"/>
                    <a:pt x="380" y="612"/>
                  </a:cubicBezTo>
                  <a:cubicBezTo>
                    <a:pt x="533" y="612"/>
                    <a:pt x="613" y="612"/>
                    <a:pt x="687" y="533"/>
                  </a:cubicBezTo>
                  <a:lnTo>
                    <a:pt x="687" y="306"/>
                  </a:lnTo>
                  <a:cubicBezTo>
                    <a:pt x="687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587367" y="2585427"/>
              <a:ext cx="16079" cy="13782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74" y="0"/>
                  </a:moveTo>
                  <a:cubicBezTo>
                    <a:pt x="1" y="0"/>
                    <a:pt x="1" y="233"/>
                    <a:pt x="74" y="233"/>
                  </a:cubicBezTo>
                  <a:cubicBezTo>
                    <a:pt x="98" y="254"/>
                    <a:pt x="120" y="263"/>
                    <a:pt x="141" y="263"/>
                  </a:cubicBezTo>
                  <a:cubicBezTo>
                    <a:pt x="190" y="263"/>
                    <a:pt x="227" y="210"/>
                    <a:pt x="227" y="153"/>
                  </a:cubicBezTo>
                  <a:cubicBezTo>
                    <a:pt x="307" y="8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535318" y="2597538"/>
              <a:ext cx="39989" cy="21613"/>
            </a:xfrm>
            <a:custGeom>
              <a:avLst/>
              <a:gdLst/>
              <a:ahLst/>
              <a:cxnLst/>
              <a:rect l="l" t="t" r="r" b="b"/>
              <a:pathLst>
                <a:path w="766" h="414" extrusionOk="0">
                  <a:moveTo>
                    <a:pt x="459" y="1"/>
                  </a:moveTo>
                  <a:cubicBezTo>
                    <a:pt x="306" y="1"/>
                    <a:pt x="233" y="1"/>
                    <a:pt x="153" y="74"/>
                  </a:cubicBezTo>
                  <a:cubicBezTo>
                    <a:pt x="80" y="154"/>
                    <a:pt x="0" y="227"/>
                    <a:pt x="80" y="307"/>
                  </a:cubicBezTo>
                  <a:cubicBezTo>
                    <a:pt x="80" y="359"/>
                    <a:pt x="156" y="414"/>
                    <a:pt x="254" y="414"/>
                  </a:cubicBezTo>
                  <a:cubicBezTo>
                    <a:pt x="295" y="414"/>
                    <a:pt x="341" y="404"/>
                    <a:pt x="386" y="381"/>
                  </a:cubicBezTo>
                  <a:cubicBezTo>
                    <a:pt x="539" y="381"/>
                    <a:pt x="612" y="307"/>
                    <a:pt x="692" y="22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535318" y="2581564"/>
              <a:ext cx="12164" cy="10963"/>
            </a:xfrm>
            <a:custGeom>
              <a:avLst/>
              <a:gdLst/>
              <a:ahLst/>
              <a:cxnLst/>
              <a:rect l="l" t="t" r="r" b="b"/>
              <a:pathLst>
                <a:path w="233" h="210" extrusionOk="0">
                  <a:moveTo>
                    <a:pt x="80" y="1"/>
                  </a:moveTo>
                  <a:lnTo>
                    <a:pt x="0" y="74"/>
                  </a:lnTo>
                  <a:lnTo>
                    <a:pt x="0" y="154"/>
                  </a:lnTo>
                  <a:cubicBezTo>
                    <a:pt x="40" y="191"/>
                    <a:pt x="78" y="209"/>
                    <a:pt x="116" y="209"/>
                  </a:cubicBezTo>
                  <a:cubicBezTo>
                    <a:pt x="155" y="209"/>
                    <a:pt x="193" y="191"/>
                    <a:pt x="233" y="154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491518" y="2609389"/>
              <a:ext cx="43852" cy="36178"/>
            </a:xfrm>
            <a:custGeom>
              <a:avLst/>
              <a:gdLst/>
              <a:ahLst/>
              <a:cxnLst/>
              <a:rect l="l" t="t" r="r" b="b"/>
              <a:pathLst>
                <a:path w="840" h="693" extrusionOk="0">
                  <a:moveTo>
                    <a:pt x="307" y="0"/>
                  </a:moveTo>
                  <a:cubicBezTo>
                    <a:pt x="227" y="0"/>
                    <a:pt x="153" y="0"/>
                    <a:pt x="153" y="80"/>
                  </a:cubicBezTo>
                  <a:cubicBezTo>
                    <a:pt x="74" y="80"/>
                    <a:pt x="74" y="154"/>
                    <a:pt x="0" y="233"/>
                  </a:cubicBezTo>
                  <a:cubicBezTo>
                    <a:pt x="0" y="386"/>
                    <a:pt x="74" y="539"/>
                    <a:pt x="307" y="613"/>
                  </a:cubicBezTo>
                  <a:cubicBezTo>
                    <a:pt x="380" y="692"/>
                    <a:pt x="460" y="692"/>
                    <a:pt x="533" y="692"/>
                  </a:cubicBezTo>
                  <a:cubicBezTo>
                    <a:pt x="613" y="692"/>
                    <a:pt x="766" y="613"/>
                    <a:pt x="766" y="539"/>
                  </a:cubicBezTo>
                  <a:cubicBezTo>
                    <a:pt x="839" y="539"/>
                    <a:pt x="839" y="460"/>
                    <a:pt x="839" y="386"/>
                  </a:cubicBezTo>
                  <a:cubicBezTo>
                    <a:pt x="839" y="233"/>
                    <a:pt x="686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543306" y="2625364"/>
              <a:ext cx="12164" cy="15087"/>
            </a:xfrm>
            <a:custGeom>
              <a:avLst/>
              <a:gdLst/>
              <a:ahLst/>
              <a:cxnLst/>
              <a:rect l="l" t="t" r="r" b="b"/>
              <a:pathLst>
                <a:path w="233" h="289" extrusionOk="0">
                  <a:moveTo>
                    <a:pt x="80" y="1"/>
                  </a:moveTo>
                  <a:lnTo>
                    <a:pt x="0" y="80"/>
                  </a:lnTo>
                  <a:lnTo>
                    <a:pt x="0" y="154"/>
                  </a:lnTo>
                  <a:lnTo>
                    <a:pt x="0" y="233"/>
                  </a:lnTo>
                  <a:cubicBezTo>
                    <a:pt x="40" y="270"/>
                    <a:pt x="78" y="288"/>
                    <a:pt x="116" y="288"/>
                  </a:cubicBezTo>
                  <a:cubicBezTo>
                    <a:pt x="155" y="288"/>
                    <a:pt x="193" y="270"/>
                    <a:pt x="233" y="233"/>
                  </a:cubicBezTo>
                  <a:cubicBezTo>
                    <a:pt x="233" y="154"/>
                    <a:pt x="233" y="80"/>
                    <a:pt x="153" y="80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559281" y="2557602"/>
              <a:ext cx="28138" cy="21613"/>
            </a:xfrm>
            <a:custGeom>
              <a:avLst/>
              <a:gdLst/>
              <a:ahLst/>
              <a:cxnLst/>
              <a:rect l="l" t="t" r="r" b="b"/>
              <a:pathLst>
                <a:path w="539" h="414" extrusionOk="0">
                  <a:moveTo>
                    <a:pt x="233" y="1"/>
                  </a:moveTo>
                  <a:cubicBezTo>
                    <a:pt x="153" y="1"/>
                    <a:pt x="153" y="74"/>
                    <a:pt x="80" y="74"/>
                  </a:cubicBezTo>
                  <a:cubicBezTo>
                    <a:pt x="0" y="74"/>
                    <a:pt x="0" y="154"/>
                    <a:pt x="0" y="154"/>
                  </a:cubicBezTo>
                  <a:lnTo>
                    <a:pt x="0" y="307"/>
                  </a:lnTo>
                  <a:cubicBezTo>
                    <a:pt x="56" y="359"/>
                    <a:pt x="149" y="413"/>
                    <a:pt x="252" y="413"/>
                  </a:cubicBezTo>
                  <a:cubicBezTo>
                    <a:pt x="296" y="413"/>
                    <a:pt x="341" y="404"/>
                    <a:pt x="386" y="380"/>
                  </a:cubicBezTo>
                  <a:cubicBezTo>
                    <a:pt x="459" y="307"/>
                    <a:pt x="539" y="227"/>
                    <a:pt x="539" y="154"/>
                  </a:cubicBezTo>
                  <a:cubicBezTo>
                    <a:pt x="539" y="74"/>
                    <a:pt x="459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631167" y="2565589"/>
              <a:ext cx="20203" cy="8040"/>
            </a:xfrm>
            <a:custGeom>
              <a:avLst/>
              <a:gdLst/>
              <a:ahLst/>
              <a:cxnLst/>
              <a:rect l="l" t="t" r="r" b="b"/>
              <a:pathLst>
                <a:path w="387" h="154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74"/>
                    <a:pt x="1" y="74"/>
                    <a:pt x="80" y="154"/>
                  </a:cubicBezTo>
                  <a:lnTo>
                    <a:pt x="307" y="154"/>
                  </a:lnTo>
                  <a:cubicBezTo>
                    <a:pt x="307" y="74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663116" y="259341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cubicBezTo>
                    <a:pt x="154" y="80"/>
                    <a:pt x="1" y="233"/>
                    <a:pt x="80" y="306"/>
                  </a:cubicBezTo>
                  <a:cubicBezTo>
                    <a:pt x="233" y="306"/>
                    <a:pt x="307" y="233"/>
                    <a:pt x="307" y="153"/>
                  </a:cubicBezTo>
                  <a:cubicBezTo>
                    <a:pt x="307" y="80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467556" y="2573576"/>
              <a:ext cx="39989" cy="26938"/>
            </a:xfrm>
            <a:custGeom>
              <a:avLst/>
              <a:gdLst/>
              <a:ahLst/>
              <a:cxnLst/>
              <a:rect l="l" t="t" r="r" b="b"/>
              <a:pathLst>
                <a:path w="766" h="516" extrusionOk="0">
                  <a:moveTo>
                    <a:pt x="533" y="1"/>
                  </a:moveTo>
                  <a:cubicBezTo>
                    <a:pt x="380" y="1"/>
                    <a:pt x="306" y="1"/>
                    <a:pt x="153" y="74"/>
                  </a:cubicBez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80"/>
                    <a:pt x="153" y="460"/>
                  </a:cubicBezTo>
                  <a:cubicBezTo>
                    <a:pt x="190" y="497"/>
                    <a:pt x="247" y="515"/>
                    <a:pt x="313" y="515"/>
                  </a:cubicBezTo>
                  <a:cubicBezTo>
                    <a:pt x="380" y="515"/>
                    <a:pt x="456" y="497"/>
                    <a:pt x="533" y="460"/>
                  </a:cubicBezTo>
                  <a:cubicBezTo>
                    <a:pt x="686" y="380"/>
                    <a:pt x="766" y="227"/>
                    <a:pt x="686" y="74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451582" y="2618420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6" y="0"/>
                  </a:moveTo>
                  <a:cubicBezTo>
                    <a:pt x="228" y="0"/>
                    <a:pt x="190" y="20"/>
                    <a:pt x="153" y="60"/>
                  </a:cubicBezTo>
                  <a:lnTo>
                    <a:pt x="74" y="60"/>
                  </a:lnTo>
                  <a:cubicBezTo>
                    <a:pt x="0" y="134"/>
                    <a:pt x="0" y="213"/>
                    <a:pt x="74" y="213"/>
                  </a:cubicBezTo>
                  <a:cubicBezTo>
                    <a:pt x="153" y="287"/>
                    <a:pt x="227" y="287"/>
                    <a:pt x="306" y="287"/>
                  </a:cubicBezTo>
                  <a:lnTo>
                    <a:pt x="380" y="287"/>
                  </a:lnTo>
                  <a:cubicBezTo>
                    <a:pt x="459" y="213"/>
                    <a:pt x="459" y="134"/>
                    <a:pt x="380" y="60"/>
                  </a:cubicBezTo>
                  <a:cubicBezTo>
                    <a:pt x="343" y="20"/>
                    <a:pt x="305" y="0"/>
                    <a:pt x="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535318" y="2649326"/>
              <a:ext cx="47976" cy="35134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33" y="1"/>
                  </a:moveTo>
                  <a:cubicBezTo>
                    <a:pt x="153" y="1"/>
                    <a:pt x="153" y="80"/>
                    <a:pt x="80" y="80"/>
                  </a:cubicBezTo>
                  <a:cubicBezTo>
                    <a:pt x="80" y="80"/>
                    <a:pt x="0" y="154"/>
                    <a:pt x="0" y="233"/>
                  </a:cubicBezTo>
                  <a:lnTo>
                    <a:pt x="0" y="386"/>
                  </a:lnTo>
                  <a:cubicBezTo>
                    <a:pt x="80" y="460"/>
                    <a:pt x="153" y="539"/>
                    <a:pt x="306" y="613"/>
                  </a:cubicBezTo>
                  <a:cubicBezTo>
                    <a:pt x="346" y="653"/>
                    <a:pt x="404" y="673"/>
                    <a:pt x="471" y="673"/>
                  </a:cubicBezTo>
                  <a:cubicBezTo>
                    <a:pt x="539" y="673"/>
                    <a:pt x="615" y="653"/>
                    <a:pt x="692" y="613"/>
                  </a:cubicBezTo>
                  <a:cubicBezTo>
                    <a:pt x="845" y="613"/>
                    <a:pt x="918" y="460"/>
                    <a:pt x="918" y="386"/>
                  </a:cubicBezTo>
                  <a:cubicBezTo>
                    <a:pt x="845" y="233"/>
                    <a:pt x="765" y="154"/>
                    <a:pt x="692" y="80"/>
                  </a:cubicBezTo>
                  <a:cubicBezTo>
                    <a:pt x="539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507493" y="2657313"/>
              <a:ext cx="19890" cy="9919"/>
            </a:xfrm>
            <a:custGeom>
              <a:avLst/>
              <a:gdLst/>
              <a:ahLst/>
              <a:cxnLst/>
              <a:rect l="l" t="t" r="r" b="b"/>
              <a:pathLst>
                <a:path w="381" h="190" extrusionOk="0">
                  <a:moveTo>
                    <a:pt x="154" y="1"/>
                  </a:moveTo>
                  <a:cubicBezTo>
                    <a:pt x="74" y="1"/>
                    <a:pt x="1" y="80"/>
                    <a:pt x="74" y="154"/>
                  </a:cubicBezTo>
                  <a:lnTo>
                    <a:pt x="154" y="154"/>
                  </a:lnTo>
                  <a:cubicBezTo>
                    <a:pt x="178" y="180"/>
                    <a:pt x="203" y="189"/>
                    <a:pt x="229" y="189"/>
                  </a:cubicBezTo>
                  <a:cubicBezTo>
                    <a:pt x="279" y="189"/>
                    <a:pt x="331" y="154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471367" y="264932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7" y="1"/>
                  </a:moveTo>
                  <a:cubicBezTo>
                    <a:pt x="154" y="1"/>
                    <a:pt x="307" y="1"/>
                    <a:pt x="233" y="80"/>
                  </a:cubicBezTo>
                  <a:lnTo>
                    <a:pt x="80" y="80"/>
                  </a:lnTo>
                  <a:cubicBezTo>
                    <a:pt x="80" y="154"/>
                    <a:pt x="1" y="154"/>
                    <a:pt x="1" y="154"/>
                  </a:cubicBezTo>
                  <a:cubicBezTo>
                    <a:pt x="1" y="307"/>
                    <a:pt x="154" y="386"/>
                    <a:pt x="307" y="386"/>
                  </a:cubicBezTo>
                  <a:cubicBezTo>
                    <a:pt x="460" y="307"/>
                    <a:pt x="460" y="154"/>
                    <a:pt x="386" y="80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599217" y="2653502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7" y="0"/>
                  </a:moveTo>
                  <a:cubicBezTo>
                    <a:pt x="233" y="0"/>
                    <a:pt x="80" y="0"/>
                    <a:pt x="0" y="74"/>
                  </a:cubicBezTo>
                  <a:cubicBezTo>
                    <a:pt x="0" y="153"/>
                    <a:pt x="0" y="306"/>
                    <a:pt x="80" y="380"/>
                  </a:cubicBezTo>
                  <a:cubicBezTo>
                    <a:pt x="117" y="420"/>
                    <a:pt x="155" y="440"/>
                    <a:pt x="203" y="440"/>
                  </a:cubicBezTo>
                  <a:cubicBezTo>
                    <a:pt x="251" y="440"/>
                    <a:pt x="310" y="420"/>
                    <a:pt x="386" y="380"/>
                  </a:cubicBezTo>
                  <a:cubicBezTo>
                    <a:pt x="460" y="380"/>
                    <a:pt x="539" y="227"/>
                    <a:pt x="539" y="153"/>
                  </a:cubicBezTo>
                  <a:cubicBezTo>
                    <a:pt x="539" y="7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7"/>
            <p:cNvSpPr/>
            <p:nvPr/>
          </p:nvSpPr>
          <p:spPr>
            <a:xfrm>
              <a:off x="431431" y="2637527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233" y="0"/>
                  </a:moveTo>
                  <a:cubicBezTo>
                    <a:pt x="154" y="0"/>
                    <a:pt x="80" y="74"/>
                    <a:pt x="80" y="74"/>
                  </a:cubicBezTo>
                  <a:cubicBezTo>
                    <a:pt x="1" y="153"/>
                    <a:pt x="80" y="306"/>
                    <a:pt x="154" y="306"/>
                  </a:cubicBezTo>
                  <a:cubicBezTo>
                    <a:pt x="307" y="380"/>
                    <a:pt x="386" y="380"/>
                    <a:pt x="460" y="380"/>
                  </a:cubicBezTo>
                  <a:cubicBezTo>
                    <a:pt x="539" y="306"/>
                    <a:pt x="613" y="227"/>
                    <a:pt x="613" y="153"/>
                  </a:cubicBezTo>
                  <a:cubicBezTo>
                    <a:pt x="613" y="74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7"/>
            <p:cNvSpPr/>
            <p:nvPr/>
          </p:nvSpPr>
          <p:spPr>
            <a:xfrm>
              <a:off x="635343" y="2665300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153" y="1"/>
                  </a:moveTo>
                  <a:cubicBezTo>
                    <a:pt x="74" y="1"/>
                    <a:pt x="0" y="80"/>
                    <a:pt x="74" y="154"/>
                  </a:cubicBezTo>
                  <a:cubicBezTo>
                    <a:pt x="153" y="154"/>
                    <a:pt x="227" y="154"/>
                    <a:pt x="227" y="80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499506" y="2677464"/>
              <a:ext cx="27877" cy="16027"/>
            </a:xfrm>
            <a:custGeom>
              <a:avLst/>
              <a:gdLst/>
              <a:ahLst/>
              <a:cxnLst/>
              <a:rect l="l" t="t" r="r" b="b"/>
              <a:pathLst>
                <a:path w="534" h="307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227"/>
                    <a:pt x="154" y="227"/>
                    <a:pt x="227" y="307"/>
                  </a:cubicBezTo>
                  <a:lnTo>
                    <a:pt x="460" y="307"/>
                  </a:lnTo>
                  <a:lnTo>
                    <a:pt x="533" y="227"/>
                  </a:lnTo>
                  <a:cubicBezTo>
                    <a:pt x="533" y="153"/>
                    <a:pt x="533" y="74"/>
                    <a:pt x="460" y="74"/>
                  </a:cubicBezTo>
                  <a:cubicBezTo>
                    <a:pt x="380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451582" y="2673288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459" y="1"/>
                  </a:moveTo>
                  <a:cubicBezTo>
                    <a:pt x="380" y="1"/>
                    <a:pt x="153" y="1"/>
                    <a:pt x="74" y="154"/>
                  </a:cubicBezTo>
                  <a:cubicBezTo>
                    <a:pt x="0" y="154"/>
                    <a:pt x="0" y="154"/>
                    <a:pt x="0" y="233"/>
                  </a:cubicBezTo>
                  <a:cubicBezTo>
                    <a:pt x="0" y="307"/>
                    <a:pt x="0" y="387"/>
                    <a:pt x="74" y="387"/>
                  </a:cubicBezTo>
                  <a:cubicBezTo>
                    <a:pt x="153" y="460"/>
                    <a:pt x="227" y="460"/>
                    <a:pt x="306" y="540"/>
                  </a:cubicBezTo>
                  <a:lnTo>
                    <a:pt x="612" y="540"/>
                  </a:lnTo>
                  <a:cubicBezTo>
                    <a:pt x="686" y="460"/>
                    <a:pt x="765" y="387"/>
                    <a:pt x="765" y="307"/>
                  </a:cubicBezTo>
                  <a:cubicBezTo>
                    <a:pt x="765" y="233"/>
                    <a:pt x="612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439418" y="2665300"/>
              <a:ext cx="16027" cy="9762"/>
            </a:xfrm>
            <a:custGeom>
              <a:avLst/>
              <a:gdLst/>
              <a:ahLst/>
              <a:cxnLst/>
              <a:rect l="l" t="t" r="r" b="b"/>
              <a:pathLst>
                <a:path w="307" h="187" extrusionOk="0">
                  <a:moveTo>
                    <a:pt x="80" y="1"/>
                  </a:moveTo>
                  <a:lnTo>
                    <a:pt x="1" y="80"/>
                  </a:lnTo>
                  <a:cubicBezTo>
                    <a:pt x="1" y="132"/>
                    <a:pt x="40" y="187"/>
                    <a:pt x="89" y="187"/>
                  </a:cubicBezTo>
                  <a:cubicBezTo>
                    <a:pt x="110" y="187"/>
                    <a:pt x="132" y="177"/>
                    <a:pt x="154" y="154"/>
                  </a:cubicBezTo>
                  <a:cubicBezTo>
                    <a:pt x="233" y="154"/>
                    <a:pt x="307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547430" y="2689263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27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81"/>
                    <a:pt x="1" y="154"/>
                    <a:pt x="1" y="154"/>
                  </a:cubicBezTo>
                  <a:cubicBezTo>
                    <a:pt x="1" y="234"/>
                    <a:pt x="1" y="307"/>
                    <a:pt x="74" y="387"/>
                  </a:cubicBezTo>
                  <a:lnTo>
                    <a:pt x="307" y="387"/>
                  </a:lnTo>
                  <a:cubicBezTo>
                    <a:pt x="380" y="307"/>
                    <a:pt x="460" y="234"/>
                    <a:pt x="460" y="154"/>
                  </a:cubicBezTo>
                  <a:lnTo>
                    <a:pt x="460" y="81"/>
                  </a:ln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595406" y="2683624"/>
              <a:ext cx="27825" cy="17854"/>
            </a:xfrm>
            <a:custGeom>
              <a:avLst/>
              <a:gdLst/>
              <a:ahLst/>
              <a:cxnLst/>
              <a:rect l="l" t="t" r="r" b="b"/>
              <a:pathLst>
                <a:path w="533" h="342" extrusionOk="0">
                  <a:moveTo>
                    <a:pt x="208" y="0"/>
                  </a:moveTo>
                  <a:cubicBezTo>
                    <a:pt x="194" y="0"/>
                    <a:pt x="178" y="9"/>
                    <a:pt x="153" y="35"/>
                  </a:cubicBezTo>
                  <a:cubicBezTo>
                    <a:pt x="73" y="35"/>
                    <a:pt x="0" y="109"/>
                    <a:pt x="0" y="189"/>
                  </a:cubicBezTo>
                  <a:cubicBezTo>
                    <a:pt x="0" y="262"/>
                    <a:pt x="73" y="262"/>
                    <a:pt x="153" y="342"/>
                  </a:cubicBezTo>
                  <a:lnTo>
                    <a:pt x="380" y="342"/>
                  </a:lnTo>
                  <a:cubicBezTo>
                    <a:pt x="459" y="342"/>
                    <a:pt x="533" y="262"/>
                    <a:pt x="459" y="262"/>
                  </a:cubicBezTo>
                  <a:lnTo>
                    <a:pt x="459" y="189"/>
                  </a:lnTo>
                  <a:lnTo>
                    <a:pt x="306" y="35"/>
                  </a:lnTo>
                  <a:cubicBezTo>
                    <a:pt x="253" y="35"/>
                    <a:pt x="235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667293" y="2659767"/>
              <a:ext cx="19838" cy="13573"/>
            </a:xfrm>
            <a:custGeom>
              <a:avLst/>
              <a:gdLst/>
              <a:ahLst/>
              <a:cxnLst/>
              <a:rect l="l" t="t" r="r" b="b"/>
              <a:pathLst>
                <a:path w="380" h="260" extrusionOk="0">
                  <a:moveTo>
                    <a:pt x="218" y="0"/>
                  </a:moveTo>
                  <a:cubicBezTo>
                    <a:pt x="197" y="0"/>
                    <a:pt x="175" y="10"/>
                    <a:pt x="153" y="33"/>
                  </a:cubicBezTo>
                  <a:cubicBezTo>
                    <a:pt x="74" y="33"/>
                    <a:pt x="0" y="107"/>
                    <a:pt x="0" y="186"/>
                  </a:cubicBezTo>
                  <a:cubicBezTo>
                    <a:pt x="74" y="260"/>
                    <a:pt x="153" y="260"/>
                    <a:pt x="227" y="260"/>
                  </a:cubicBezTo>
                  <a:cubicBezTo>
                    <a:pt x="307" y="260"/>
                    <a:pt x="307" y="186"/>
                    <a:pt x="307" y="186"/>
                  </a:cubicBezTo>
                  <a:cubicBezTo>
                    <a:pt x="307" y="186"/>
                    <a:pt x="380" y="107"/>
                    <a:pt x="307" y="107"/>
                  </a:cubicBezTo>
                  <a:cubicBezTo>
                    <a:pt x="307" y="55"/>
                    <a:pt x="26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639154" y="2681275"/>
              <a:ext cx="20203" cy="12216"/>
            </a:xfrm>
            <a:custGeom>
              <a:avLst/>
              <a:gdLst/>
              <a:ahLst/>
              <a:cxnLst/>
              <a:rect l="l" t="t" r="r" b="b"/>
              <a:pathLst>
                <a:path w="387" h="234" extrusionOk="0">
                  <a:moveTo>
                    <a:pt x="154" y="1"/>
                  </a:moveTo>
                  <a:cubicBezTo>
                    <a:pt x="80" y="1"/>
                    <a:pt x="80" y="80"/>
                    <a:pt x="80" y="80"/>
                  </a:cubicBezTo>
                  <a:cubicBezTo>
                    <a:pt x="1" y="154"/>
                    <a:pt x="1" y="154"/>
                    <a:pt x="1" y="234"/>
                  </a:cubicBezTo>
                  <a:lnTo>
                    <a:pt x="80" y="234"/>
                  </a:lnTo>
                  <a:cubicBezTo>
                    <a:pt x="154" y="234"/>
                    <a:pt x="233" y="234"/>
                    <a:pt x="307" y="154"/>
                  </a:cubicBezTo>
                  <a:cubicBezTo>
                    <a:pt x="307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499506" y="2553477"/>
              <a:ext cx="11851" cy="4176"/>
            </a:xfrm>
            <a:custGeom>
              <a:avLst/>
              <a:gdLst/>
              <a:ahLst/>
              <a:cxnLst/>
              <a:rect l="l" t="t" r="r" b="b"/>
              <a:pathLst>
                <a:path w="227" h="80" extrusionOk="0">
                  <a:moveTo>
                    <a:pt x="0" y="0"/>
                  </a:moveTo>
                  <a:lnTo>
                    <a:pt x="0" y="80"/>
                  </a:lnTo>
                  <a:lnTo>
                    <a:pt x="227" y="80"/>
                  </a:lnTo>
                  <a:cubicBezTo>
                    <a:pt x="22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443594" y="2589551"/>
              <a:ext cx="11851" cy="10963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154"/>
                  </a:lnTo>
                  <a:cubicBezTo>
                    <a:pt x="37" y="191"/>
                    <a:pt x="75" y="209"/>
                    <a:pt x="104" y="209"/>
                  </a:cubicBezTo>
                  <a:cubicBezTo>
                    <a:pt x="133" y="209"/>
                    <a:pt x="153" y="191"/>
                    <a:pt x="153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615192" y="254549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1" y="153"/>
                    <a:pt x="1" y="153"/>
                    <a:pt x="80" y="153"/>
                  </a:cubicBezTo>
                  <a:cubicBezTo>
                    <a:pt x="154" y="153"/>
                    <a:pt x="154" y="153"/>
                    <a:pt x="233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687078" y="2609389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0"/>
                  </a:moveTo>
                  <a:cubicBezTo>
                    <a:pt x="81" y="80"/>
                    <a:pt x="81" y="80"/>
                    <a:pt x="1" y="80"/>
                  </a:cubicBezTo>
                  <a:lnTo>
                    <a:pt x="1" y="233"/>
                  </a:lnTo>
                  <a:cubicBezTo>
                    <a:pt x="81" y="233"/>
                    <a:pt x="154" y="233"/>
                    <a:pt x="154" y="154"/>
                  </a:cubicBezTo>
                  <a:cubicBezTo>
                    <a:pt x="234" y="8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735055" y="2589551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80" y="74"/>
                  </a:lnTo>
                  <a:cubicBezTo>
                    <a:pt x="153" y="154"/>
                    <a:pt x="80" y="227"/>
                    <a:pt x="0" y="227"/>
                  </a:cubicBezTo>
                  <a:lnTo>
                    <a:pt x="0" y="380"/>
                  </a:lnTo>
                  <a:lnTo>
                    <a:pt x="80" y="380"/>
                  </a:lnTo>
                  <a:cubicBezTo>
                    <a:pt x="233" y="307"/>
                    <a:pt x="30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659305" y="2621553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0" y="0"/>
                  </a:moveTo>
                  <a:lnTo>
                    <a:pt x="0" y="74"/>
                  </a:lnTo>
                  <a:lnTo>
                    <a:pt x="227" y="227"/>
                  </a:lnTo>
                  <a:cubicBezTo>
                    <a:pt x="227" y="306"/>
                    <a:pt x="306" y="306"/>
                    <a:pt x="306" y="306"/>
                  </a:cubicBezTo>
                  <a:lnTo>
                    <a:pt x="306" y="227"/>
                  </a:lnTo>
                  <a:cubicBezTo>
                    <a:pt x="380" y="227"/>
                    <a:pt x="380" y="153"/>
                    <a:pt x="306" y="153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575255" y="2647655"/>
              <a:ext cx="12164" cy="17697"/>
            </a:xfrm>
            <a:custGeom>
              <a:avLst/>
              <a:gdLst/>
              <a:ahLst/>
              <a:cxnLst/>
              <a:rect l="l" t="t" r="r" b="b"/>
              <a:pathLst>
                <a:path w="233" h="339" extrusionOk="0">
                  <a:moveTo>
                    <a:pt x="59" y="0"/>
                  </a:moveTo>
                  <a:cubicBezTo>
                    <a:pt x="45" y="0"/>
                    <a:pt x="27" y="8"/>
                    <a:pt x="0" y="33"/>
                  </a:cubicBezTo>
                  <a:lnTo>
                    <a:pt x="0" y="112"/>
                  </a:lnTo>
                  <a:lnTo>
                    <a:pt x="80" y="339"/>
                  </a:lnTo>
                  <a:lnTo>
                    <a:pt x="153" y="339"/>
                  </a:lnTo>
                  <a:cubicBezTo>
                    <a:pt x="233" y="339"/>
                    <a:pt x="233" y="339"/>
                    <a:pt x="233" y="265"/>
                  </a:cubicBezTo>
                  <a:lnTo>
                    <a:pt x="153" y="33"/>
                  </a:lnTo>
                  <a:cubicBezTo>
                    <a:pt x="104" y="33"/>
                    <a:pt x="88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491518" y="263752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7" y="0"/>
                  </a:moveTo>
                  <a:lnTo>
                    <a:pt x="0" y="227"/>
                  </a:lnTo>
                  <a:lnTo>
                    <a:pt x="0" y="380"/>
                  </a:lnTo>
                  <a:lnTo>
                    <a:pt x="74" y="380"/>
                  </a:lnTo>
                  <a:lnTo>
                    <a:pt x="380" y="74"/>
                  </a:lnTo>
                  <a:cubicBezTo>
                    <a:pt x="460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7"/>
            <p:cNvSpPr/>
            <p:nvPr/>
          </p:nvSpPr>
          <p:spPr>
            <a:xfrm>
              <a:off x="451582" y="2601401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80" y="153"/>
                    <a:pt x="380" y="80"/>
                    <a:pt x="380" y="80"/>
                  </a:cubicBezTo>
                  <a:cubicBezTo>
                    <a:pt x="380" y="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555417" y="258156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" y="1"/>
                  </a:moveTo>
                  <a:lnTo>
                    <a:pt x="1" y="74"/>
                  </a:lnTo>
                  <a:lnTo>
                    <a:pt x="227" y="307"/>
                  </a:lnTo>
                  <a:lnTo>
                    <a:pt x="307" y="307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391494" y="2585427"/>
              <a:ext cx="20151" cy="12164"/>
            </a:xfrm>
            <a:custGeom>
              <a:avLst/>
              <a:gdLst/>
              <a:ahLst/>
              <a:cxnLst/>
              <a:rect l="l" t="t" r="r" b="b"/>
              <a:pathLst>
                <a:path w="386" h="233" extrusionOk="0">
                  <a:moveTo>
                    <a:pt x="80" y="0"/>
                  </a:moveTo>
                  <a:lnTo>
                    <a:pt x="0" y="80"/>
                  </a:lnTo>
                  <a:cubicBezTo>
                    <a:pt x="0" y="153"/>
                    <a:pt x="80" y="153"/>
                    <a:pt x="80" y="153"/>
                  </a:cubicBezTo>
                  <a:lnTo>
                    <a:pt x="306" y="233"/>
                  </a:lnTo>
                  <a:cubicBezTo>
                    <a:pt x="386" y="233"/>
                    <a:pt x="386" y="153"/>
                    <a:pt x="386" y="153"/>
                  </a:cubicBezTo>
                  <a:cubicBezTo>
                    <a:pt x="386" y="153"/>
                    <a:pt x="386" y="80"/>
                    <a:pt x="306" y="8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595406" y="2549614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73" y="74"/>
                    <a:pt x="0" y="227"/>
                    <a:pt x="73" y="380"/>
                  </a:cubicBezTo>
                  <a:cubicBezTo>
                    <a:pt x="73" y="380"/>
                    <a:pt x="73" y="460"/>
                    <a:pt x="153" y="460"/>
                  </a:cubicBezTo>
                  <a:cubicBezTo>
                    <a:pt x="153" y="380"/>
                    <a:pt x="227" y="380"/>
                    <a:pt x="153" y="307"/>
                  </a:cubicBezTo>
                  <a:cubicBezTo>
                    <a:pt x="153" y="307"/>
                    <a:pt x="227" y="227"/>
                    <a:pt x="227" y="154"/>
                  </a:cubicBezTo>
                  <a:cubicBezTo>
                    <a:pt x="306" y="154"/>
                    <a:pt x="306" y="74"/>
                    <a:pt x="306" y="74"/>
                  </a:cubicBezTo>
                  <a:cubicBezTo>
                    <a:pt x="306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443594" y="251348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1"/>
                    <a:pt x="74" y="81"/>
                  </a:cubicBezTo>
                  <a:cubicBezTo>
                    <a:pt x="0" y="81"/>
                    <a:pt x="0" y="154"/>
                    <a:pt x="74" y="154"/>
                  </a:cubicBezTo>
                  <a:lnTo>
                    <a:pt x="306" y="307"/>
                  </a:lnTo>
                  <a:lnTo>
                    <a:pt x="380" y="307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531455" y="2509677"/>
              <a:ext cx="11903" cy="19890"/>
            </a:xfrm>
            <a:custGeom>
              <a:avLst/>
              <a:gdLst/>
              <a:ahLst/>
              <a:cxnLst/>
              <a:rect l="l" t="t" r="r" b="b"/>
              <a:pathLst>
                <a:path w="228" h="381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74" y="307"/>
                  </a:lnTo>
                  <a:cubicBezTo>
                    <a:pt x="74" y="380"/>
                    <a:pt x="154" y="380"/>
                    <a:pt x="154" y="380"/>
                  </a:cubicBezTo>
                  <a:cubicBezTo>
                    <a:pt x="227" y="380"/>
                    <a:pt x="227" y="307"/>
                    <a:pt x="227" y="307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607205" y="2493703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86" y="0"/>
                  </a:moveTo>
                  <a:lnTo>
                    <a:pt x="80" y="227"/>
                  </a:lnTo>
                  <a:cubicBezTo>
                    <a:pt x="1" y="306"/>
                    <a:pt x="1" y="306"/>
                    <a:pt x="80" y="380"/>
                  </a:cubicBezTo>
                  <a:lnTo>
                    <a:pt x="154" y="380"/>
                  </a:lnTo>
                  <a:lnTo>
                    <a:pt x="460" y="7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683267" y="2525652"/>
              <a:ext cx="19890" cy="8040"/>
            </a:xfrm>
            <a:custGeom>
              <a:avLst/>
              <a:gdLst/>
              <a:ahLst/>
              <a:cxnLst/>
              <a:rect l="l" t="t" r="r" b="b"/>
              <a:pathLst>
                <a:path w="381" h="154" extrusionOk="0">
                  <a:moveTo>
                    <a:pt x="74" y="1"/>
                  </a:moveTo>
                  <a:cubicBezTo>
                    <a:pt x="1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lnTo>
                    <a:pt x="307" y="154"/>
                  </a:lnTo>
                  <a:cubicBezTo>
                    <a:pt x="380" y="154"/>
                    <a:pt x="380" y="74"/>
                    <a:pt x="380" y="74"/>
                  </a:cubicBezTo>
                  <a:cubicBezTo>
                    <a:pt x="380" y="1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475544" y="2554521"/>
              <a:ext cx="19838" cy="19107"/>
            </a:xfrm>
            <a:custGeom>
              <a:avLst/>
              <a:gdLst/>
              <a:ahLst/>
              <a:cxnLst/>
              <a:rect l="l" t="t" r="r" b="b"/>
              <a:pathLst>
                <a:path w="380" h="366" extrusionOk="0">
                  <a:moveTo>
                    <a:pt x="114" y="0"/>
                  </a:moveTo>
                  <a:cubicBezTo>
                    <a:pt x="94" y="0"/>
                    <a:pt x="74" y="20"/>
                    <a:pt x="74" y="60"/>
                  </a:cubicBezTo>
                  <a:cubicBezTo>
                    <a:pt x="0" y="60"/>
                    <a:pt x="0" y="60"/>
                    <a:pt x="74" y="133"/>
                  </a:cubicBezTo>
                  <a:lnTo>
                    <a:pt x="227" y="286"/>
                  </a:lnTo>
                  <a:cubicBezTo>
                    <a:pt x="227" y="366"/>
                    <a:pt x="306" y="366"/>
                    <a:pt x="306" y="366"/>
                  </a:cubicBezTo>
                  <a:lnTo>
                    <a:pt x="380" y="286"/>
                  </a:lnTo>
                  <a:lnTo>
                    <a:pt x="380" y="213"/>
                  </a:lnTo>
                  <a:lnTo>
                    <a:pt x="153" y="60"/>
                  </a:lnTo>
                  <a:cubicBezTo>
                    <a:pt x="153" y="20"/>
                    <a:pt x="133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659305" y="2577439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06" y="153"/>
                    <a:pt x="380" y="153"/>
                    <a:pt x="380" y="80"/>
                  </a:cubicBezTo>
                  <a:cubicBezTo>
                    <a:pt x="380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631167" y="2741363"/>
              <a:ext cx="331815" cy="163715"/>
            </a:xfrm>
            <a:custGeom>
              <a:avLst/>
              <a:gdLst/>
              <a:ahLst/>
              <a:cxnLst/>
              <a:rect l="l" t="t" r="r" b="b"/>
              <a:pathLst>
                <a:path w="6356" h="3136" extrusionOk="0">
                  <a:moveTo>
                    <a:pt x="2682" y="1"/>
                  </a:moveTo>
                  <a:cubicBezTo>
                    <a:pt x="2376" y="74"/>
                    <a:pt x="2070" y="227"/>
                    <a:pt x="1764" y="307"/>
                  </a:cubicBezTo>
                  <a:cubicBezTo>
                    <a:pt x="1458" y="380"/>
                    <a:pt x="1072" y="460"/>
                    <a:pt x="845" y="686"/>
                  </a:cubicBezTo>
                  <a:cubicBezTo>
                    <a:pt x="613" y="840"/>
                    <a:pt x="539" y="1225"/>
                    <a:pt x="307" y="1378"/>
                  </a:cubicBezTo>
                  <a:cubicBezTo>
                    <a:pt x="80" y="1605"/>
                    <a:pt x="1" y="1990"/>
                    <a:pt x="80" y="2296"/>
                  </a:cubicBezTo>
                  <a:cubicBezTo>
                    <a:pt x="307" y="2909"/>
                    <a:pt x="1225" y="2909"/>
                    <a:pt x="1764" y="2909"/>
                  </a:cubicBezTo>
                  <a:cubicBezTo>
                    <a:pt x="1990" y="2909"/>
                    <a:pt x="2223" y="3135"/>
                    <a:pt x="2529" y="3135"/>
                  </a:cubicBezTo>
                  <a:cubicBezTo>
                    <a:pt x="2682" y="3135"/>
                    <a:pt x="2835" y="3062"/>
                    <a:pt x="3062" y="3062"/>
                  </a:cubicBezTo>
                  <a:cubicBezTo>
                    <a:pt x="3113" y="3035"/>
                    <a:pt x="3164" y="3026"/>
                    <a:pt x="3215" y="3026"/>
                  </a:cubicBezTo>
                  <a:cubicBezTo>
                    <a:pt x="3317" y="3026"/>
                    <a:pt x="3419" y="3062"/>
                    <a:pt x="3521" y="3062"/>
                  </a:cubicBezTo>
                  <a:cubicBezTo>
                    <a:pt x="3595" y="3076"/>
                    <a:pt x="3664" y="3082"/>
                    <a:pt x="3729" y="3082"/>
                  </a:cubicBezTo>
                  <a:cubicBezTo>
                    <a:pt x="3997" y="3082"/>
                    <a:pt x="4192" y="2982"/>
                    <a:pt x="4439" y="2982"/>
                  </a:cubicBezTo>
                  <a:cubicBezTo>
                    <a:pt x="4825" y="2909"/>
                    <a:pt x="5131" y="2909"/>
                    <a:pt x="5510" y="2829"/>
                  </a:cubicBezTo>
                  <a:cubicBezTo>
                    <a:pt x="6202" y="2676"/>
                    <a:pt x="6355" y="1990"/>
                    <a:pt x="5969" y="1378"/>
                  </a:cubicBezTo>
                  <a:cubicBezTo>
                    <a:pt x="5816" y="1225"/>
                    <a:pt x="5743" y="993"/>
                    <a:pt x="5590" y="766"/>
                  </a:cubicBezTo>
                  <a:cubicBezTo>
                    <a:pt x="5510" y="533"/>
                    <a:pt x="5131" y="380"/>
                    <a:pt x="4825" y="307"/>
                  </a:cubicBezTo>
                  <a:cubicBezTo>
                    <a:pt x="4519" y="154"/>
                    <a:pt x="4213" y="154"/>
                    <a:pt x="3906" y="154"/>
                  </a:cubicBezTo>
                  <a:cubicBezTo>
                    <a:pt x="3521" y="154"/>
                    <a:pt x="3062" y="1"/>
                    <a:pt x="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902842" y="2845251"/>
              <a:ext cx="12164" cy="16027"/>
            </a:xfrm>
            <a:custGeom>
              <a:avLst/>
              <a:gdLst/>
              <a:ahLst/>
              <a:cxnLst/>
              <a:rect l="l" t="t" r="r" b="b"/>
              <a:pathLst>
                <a:path w="233" h="307" extrusionOk="0">
                  <a:moveTo>
                    <a:pt x="153" y="0"/>
                  </a:moveTo>
                  <a:cubicBezTo>
                    <a:pt x="80" y="0"/>
                    <a:pt x="80" y="74"/>
                    <a:pt x="80" y="74"/>
                  </a:cubicBezTo>
                  <a:cubicBezTo>
                    <a:pt x="80" y="153"/>
                    <a:pt x="80" y="153"/>
                    <a:pt x="0" y="153"/>
                  </a:cubicBezTo>
                  <a:lnTo>
                    <a:pt x="0" y="306"/>
                  </a:lnTo>
                  <a:lnTo>
                    <a:pt x="80" y="306"/>
                  </a:lnTo>
                  <a:cubicBezTo>
                    <a:pt x="153" y="306"/>
                    <a:pt x="233" y="153"/>
                    <a:pt x="233" y="74"/>
                  </a:cubicBez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854865" y="2865037"/>
              <a:ext cx="16079" cy="12216"/>
            </a:xfrm>
            <a:custGeom>
              <a:avLst/>
              <a:gdLst/>
              <a:ahLst/>
              <a:cxnLst/>
              <a:rect l="l" t="t" r="r" b="b"/>
              <a:pathLst>
                <a:path w="308" h="234" extrusionOk="0">
                  <a:moveTo>
                    <a:pt x="1" y="1"/>
                  </a:moveTo>
                  <a:lnTo>
                    <a:pt x="1" y="154"/>
                  </a:lnTo>
                  <a:lnTo>
                    <a:pt x="154" y="234"/>
                  </a:lnTo>
                  <a:lnTo>
                    <a:pt x="307" y="234"/>
                  </a:lnTo>
                  <a:cubicBezTo>
                    <a:pt x="307" y="154"/>
                    <a:pt x="307" y="154"/>
                    <a:pt x="234" y="8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803130" y="2881064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0" y="0"/>
                  </a:moveTo>
                  <a:lnTo>
                    <a:pt x="0" y="153"/>
                  </a:lnTo>
                  <a:lnTo>
                    <a:pt x="0" y="233"/>
                  </a:lnTo>
                  <a:lnTo>
                    <a:pt x="74" y="306"/>
                  </a:lnTo>
                  <a:lnTo>
                    <a:pt x="153" y="306"/>
                  </a:lnTo>
                  <a:lnTo>
                    <a:pt x="153" y="233"/>
                  </a:lnTo>
                  <a:lnTo>
                    <a:pt x="153" y="80"/>
                  </a:lnTo>
                  <a:cubicBezTo>
                    <a:pt x="74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747166" y="2874068"/>
              <a:ext cx="19890" cy="19159"/>
            </a:xfrm>
            <a:custGeom>
              <a:avLst/>
              <a:gdLst/>
              <a:ahLst/>
              <a:cxnLst/>
              <a:rect l="l" t="t" r="r" b="b"/>
              <a:pathLst>
                <a:path w="381" h="367" extrusionOk="0">
                  <a:moveTo>
                    <a:pt x="306" y="1"/>
                  </a:moveTo>
                  <a:cubicBezTo>
                    <a:pt x="287" y="1"/>
                    <a:pt x="267" y="21"/>
                    <a:pt x="227" y="61"/>
                  </a:cubicBezTo>
                  <a:lnTo>
                    <a:pt x="74" y="214"/>
                  </a:lnTo>
                  <a:cubicBezTo>
                    <a:pt x="1" y="214"/>
                    <a:pt x="1" y="287"/>
                    <a:pt x="74" y="287"/>
                  </a:cubicBezTo>
                  <a:lnTo>
                    <a:pt x="74" y="367"/>
                  </a:lnTo>
                  <a:cubicBezTo>
                    <a:pt x="154" y="367"/>
                    <a:pt x="154" y="287"/>
                    <a:pt x="154" y="287"/>
                  </a:cubicBezTo>
                  <a:lnTo>
                    <a:pt x="380" y="134"/>
                  </a:lnTo>
                  <a:lnTo>
                    <a:pt x="380" y="61"/>
                  </a:lnTo>
                  <a:cubicBezTo>
                    <a:pt x="344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723204" y="28532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0"/>
                  </a:moveTo>
                  <a:cubicBezTo>
                    <a:pt x="74" y="0"/>
                    <a:pt x="1" y="0"/>
                    <a:pt x="1" y="74"/>
                  </a:cubicBezTo>
                  <a:lnTo>
                    <a:pt x="74" y="153"/>
                  </a:lnTo>
                  <a:lnTo>
                    <a:pt x="227" y="153"/>
                  </a:lnTo>
                  <a:cubicBezTo>
                    <a:pt x="307" y="153"/>
                    <a:pt x="307" y="74"/>
                    <a:pt x="307" y="74"/>
                  </a:cubicBezTo>
                  <a:cubicBezTo>
                    <a:pt x="307" y="0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790966" y="2841075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80"/>
                  </a:lnTo>
                  <a:lnTo>
                    <a:pt x="154" y="233"/>
                  </a:lnTo>
                  <a:lnTo>
                    <a:pt x="233" y="233"/>
                  </a:lnTo>
                  <a:lnTo>
                    <a:pt x="233" y="15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687078" y="2845251"/>
              <a:ext cx="16079" cy="8040"/>
            </a:xfrm>
            <a:custGeom>
              <a:avLst/>
              <a:gdLst/>
              <a:ahLst/>
              <a:cxnLst/>
              <a:rect l="l" t="t" r="r" b="b"/>
              <a:pathLst>
                <a:path w="308" h="154" extrusionOk="0">
                  <a:moveTo>
                    <a:pt x="81" y="0"/>
                  </a:moveTo>
                  <a:cubicBezTo>
                    <a:pt x="81" y="0"/>
                    <a:pt x="1" y="0"/>
                    <a:pt x="1" y="74"/>
                  </a:cubicBezTo>
                  <a:cubicBezTo>
                    <a:pt x="1" y="74"/>
                    <a:pt x="1" y="153"/>
                    <a:pt x="81" y="153"/>
                  </a:cubicBezTo>
                  <a:lnTo>
                    <a:pt x="234" y="153"/>
                  </a:lnTo>
                  <a:cubicBezTo>
                    <a:pt x="234" y="153"/>
                    <a:pt x="307" y="153"/>
                    <a:pt x="307" y="74"/>
                  </a:cubicBezTo>
                  <a:cubicBezTo>
                    <a:pt x="307" y="74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814928" y="2821289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154" y="0"/>
                  </a:moveTo>
                  <a:cubicBezTo>
                    <a:pt x="80" y="74"/>
                    <a:pt x="1" y="153"/>
                    <a:pt x="1" y="306"/>
                  </a:cubicBezTo>
                  <a:lnTo>
                    <a:pt x="154" y="306"/>
                  </a:lnTo>
                  <a:lnTo>
                    <a:pt x="154" y="227"/>
                  </a:lnTo>
                  <a:cubicBezTo>
                    <a:pt x="154" y="227"/>
                    <a:pt x="154" y="153"/>
                    <a:pt x="233" y="153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719080" y="2801138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80" y="1"/>
                  </a:moveTo>
                  <a:cubicBezTo>
                    <a:pt x="0" y="80"/>
                    <a:pt x="0" y="80"/>
                    <a:pt x="80" y="80"/>
                  </a:cubicBezTo>
                  <a:lnTo>
                    <a:pt x="233" y="233"/>
                  </a:lnTo>
                  <a:cubicBezTo>
                    <a:pt x="233" y="233"/>
                    <a:pt x="306" y="233"/>
                    <a:pt x="306" y="154"/>
                  </a:cubicBezTo>
                  <a:lnTo>
                    <a:pt x="306" y="80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774992" y="2797327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80" y="227"/>
                  </a:lnTo>
                  <a:cubicBezTo>
                    <a:pt x="80" y="227"/>
                    <a:pt x="80" y="306"/>
                    <a:pt x="154" y="306"/>
                  </a:cubicBezTo>
                  <a:cubicBezTo>
                    <a:pt x="154" y="227"/>
                    <a:pt x="233" y="227"/>
                    <a:pt x="154" y="153"/>
                  </a:cubicBezTo>
                  <a:lnTo>
                    <a:pt x="154" y="74"/>
                  </a:lnTo>
                  <a:cubicBezTo>
                    <a:pt x="154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822916" y="2786207"/>
              <a:ext cx="20203" cy="14983"/>
            </a:xfrm>
            <a:custGeom>
              <a:avLst/>
              <a:gdLst/>
              <a:ahLst/>
              <a:cxnLst/>
              <a:rect l="l" t="t" r="r" b="b"/>
              <a:pathLst>
                <a:path w="387" h="287" extrusionOk="0">
                  <a:moveTo>
                    <a:pt x="270" y="0"/>
                  </a:moveTo>
                  <a:cubicBezTo>
                    <a:pt x="252" y="0"/>
                    <a:pt x="233" y="20"/>
                    <a:pt x="233" y="60"/>
                  </a:cubicBezTo>
                  <a:lnTo>
                    <a:pt x="80" y="213"/>
                  </a:lnTo>
                  <a:cubicBezTo>
                    <a:pt x="1" y="213"/>
                    <a:pt x="1" y="287"/>
                    <a:pt x="1" y="287"/>
                  </a:cubicBezTo>
                  <a:lnTo>
                    <a:pt x="154" y="287"/>
                  </a:lnTo>
                  <a:lnTo>
                    <a:pt x="307" y="134"/>
                  </a:lnTo>
                  <a:cubicBezTo>
                    <a:pt x="386" y="134"/>
                    <a:pt x="386" y="60"/>
                    <a:pt x="307" y="60"/>
                  </a:cubicBezTo>
                  <a:cubicBezTo>
                    <a:pt x="307" y="20"/>
                    <a:pt x="289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870892" y="2805314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153"/>
                    <a:pt x="0" y="153"/>
                    <a:pt x="80" y="153"/>
                  </a:cubicBezTo>
                  <a:lnTo>
                    <a:pt x="233" y="153"/>
                  </a:lnTo>
                  <a:cubicBezTo>
                    <a:pt x="233" y="153"/>
                    <a:pt x="306" y="153"/>
                    <a:pt x="306" y="74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739179" y="2825100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74" y="1"/>
                  </a:moveTo>
                  <a:cubicBezTo>
                    <a:pt x="1" y="80"/>
                    <a:pt x="1" y="80"/>
                    <a:pt x="74" y="154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854865" y="2837264"/>
              <a:ext cx="16079" cy="11851"/>
            </a:xfrm>
            <a:custGeom>
              <a:avLst/>
              <a:gdLst/>
              <a:ahLst/>
              <a:cxnLst/>
              <a:rect l="l" t="t" r="r" b="b"/>
              <a:pathLst>
                <a:path w="308" h="227" extrusionOk="0">
                  <a:moveTo>
                    <a:pt x="81" y="0"/>
                  </a:moveTo>
                  <a:lnTo>
                    <a:pt x="1" y="74"/>
                  </a:lnTo>
                  <a:cubicBezTo>
                    <a:pt x="1" y="153"/>
                    <a:pt x="1" y="153"/>
                    <a:pt x="81" y="153"/>
                  </a:cubicBezTo>
                  <a:lnTo>
                    <a:pt x="234" y="227"/>
                  </a:lnTo>
                  <a:lnTo>
                    <a:pt x="307" y="153"/>
                  </a:lnTo>
                  <a:cubicBezTo>
                    <a:pt x="307" y="74"/>
                    <a:pt x="307" y="74"/>
                    <a:pt x="234" y="7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1162666" y="2731549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286" y="0"/>
                  </a:moveTo>
                  <a:cubicBezTo>
                    <a:pt x="262" y="0"/>
                    <a:pt x="227" y="36"/>
                    <a:pt x="227" y="36"/>
                  </a:cubicBezTo>
                  <a:lnTo>
                    <a:pt x="74" y="342"/>
                  </a:lnTo>
                  <a:cubicBezTo>
                    <a:pt x="0" y="342"/>
                    <a:pt x="74" y="415"/>
                    <a:pt x="74" y="415"/>
                  </a:cubicBezTo>
                  <a:lnTo>
                    <a:pt x="153" y="415"/>
                  </a:lnTo>
                  <a:lnTo>
                    <a:pt x="380" y="109"/>
                  </a:lnTo>
                  <a:cubicBezTo>
                    <a:pt x="380" y="109"/>
                    <a:pt x="380" y="36"/>
                    <a:pt x="306" y="36"/>
                  </a:cubicBezTo>
                  <a:cubicBezTo>
                    <a:pt x="306" y="9"/>
                    <a:pt x="298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1066765" y="2725388"/>
              <a:ext cx="19890" cy="1989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7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cubicBezTo>
                    <a:pt x="154" y="154"/>
                    <a:pt x="227" y="227"/>
                    <a:pt x="227" y="307"/>
                  </a:cubicBezTo>
                  <a:cubicBezTo>
                    <a:pt x="227" y="307"/>
                    <a:pt x="227" y="380"/>
                    <a:pt x="307" y="380"/>
                  </a:cubicBezTo>
                  <a:lnTo>
                    <a:pt x="380" y="307"/>
                  </a:lnTo>
                  <a:cubicBezTo>
                    <a:pt x="307" y="154"/>
                    <a:pt x="227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1010854" y="2755511"/>
              <a:ext cx="19838" cy="13730"/>
            </a:xfrm>
            <a:custGeom>
              <a:avLst/>
              <a:gdLst/>
              <a:ahLst/>
              <a:cxnLst/>
              <a:rect l="l" t="t" r="r" b="b"/>
              <a:pathLst>
                <a:path w="380" h="263" extrusionOk="0">
                  <a:moveTo>
                    <a:pt x="22" y="1"/>
                  </a:moveTo>
                  <a:cubicBezTo>
                    <a:pt x="0" y="1"/>
                    <a:pt x="0" y="36"/>
                    <a:pt x="0" y="36"/>
                  </a:cubicBezTo>
                  <a:lnTo>
                    <a:pt x="0" y="109"/>
                  </a:lnTo>
                  <a:lnTo>
                    <a:pt x="307" y="262"/>
                  </a:lnTo>
                  <a:lnTo>
                    <a:pt x="380" y="189"/>
                  </a:lnTo>
                  <a:cubicBezTo>
                    <a:pt x="380" y="109"/>
                    <a:pt x="380" y="109"/>
                    <a:pt x="307" y="109"/>
                  </a:cubicBezTo>
                  <a:lnTo>
                    <a:pt x="74" y="36"/>
                  </a:lnTo>
                  <a:cubicBezTo>
                    <a:pt x="49" y="9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966741" y="2789339"/>
              <a:ext cx="16027" cy="11851"/>
            </a:xfrm>
            <a:custGeom>
              <a:avLst/>
              <a:gdLst/>
              <a:ahLst/>
              <a:cxnLst/>
              <a:rect l="l" t="t" r="r" b="b"/>
              <a:pathLst>
                <a:path w="307" h="227" extrusionOk="0">
                  <a:moveTo>
                    <a:pt x="80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1" y="74"/>
                    <a:pt x="1" y="153"/>
                    <a:pt x="80" y="153"/>
                  </a:cubicBezTo>
                  <a:lnTo>
                    <a:pt x="233" y="227"/>
                  </a:lnTo>
                  <a:lnTo>
                    <a:pt x="307" y="227"/>
                  </a:lnTo>
                  <a:lnTo>
                    <a:pt x="307" y="7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946955" y="2833087"/>
              <a:ext cx="19838" cy="12216"/>
            </a:xfrm>
            <a:custGeom>
              <a:avLst/>
              <a:gdLst/>
              <a:ahLst/>
              <a:cxnLst/>
              <a:rect l="l" t="t" r="r" b="b"/>
              <a:pathLst>
                <a:path w="380" h="234" extrusionOk="0">
                  <a:moveTo>
                    <a:pt x="153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0" y="80"/>
                    <a:pt x="0" y="154"/>
                    <a:pt x="74" y="154"/>
                  </a:cubicBezTo>
                  <a:lnTo>
                    <a:pt x="306" y="233"/>
                  </a:lnTo>
                  <a:lnTo>
                    <a:pt x="380" y="233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990703" y="2905026"/>
              <a:ext cx="20203" cy="20151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307" y="0"/>
                  </a:moveTo>
                  <a:cubicBezTo>
                    <a:pt x="233" y="0"/>
                    <a:pt x="233" y="0"/>
                    <a:pt x="233" y="80"/>
                  </a:cubicBezTo>
                  <a:lnTo>
                    <a:pt x="80" y="233"/>
                  </a:lnTo>
                  <a:cubicBezTo>
                    <a:pt x="1" y="233"/>
                    <a:pt x="1" y="306"/>
                    <a:pt x="1" y="306"/>
                  </a:cubicBezTo>
                  <a:cubicBezTo>
                    <a:pt x="80" y="306"/>
                    <a:pt x="80" y="386"/>
                    <a:pt x="80" y="386"/>
                  </a:cubicBezTo>
                  <a:lnTo>
                    <a:pt x="154" y="386"/>
                  </a:lnTo>
                  <a:cubicBezTo>
                    <a:pt x="233" y="306"/>
                    <a:pt x="307" y="233"/>
                    <a:pt x="386" y="80"/>
                  </a:cubicBez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1022652" y="2821289"/>
              <a:ext cx="8040" cy="11851"/>
            </a:xfrm>
            <a:custGeom>
              <a:avLst/>
              <a:gdLst/>
              <a:ahLst/>
              <a:cxnLst/>
              <a:rect l="l" t="t" r="r" b="b"/>
              <a:pathLst>
                <a:path w="154" h="227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lnTo>
                    <a:pt x="1" y="74"/>
                  </a:lnTo>
                  <a:lnTo>
                    <a:pt x="1" y="227"/>
                  </a:lnTo>
                  <a:lnTo>
                    <a:pt x="81" y="227"/>
                  </a:lnTo>
                  <a:lnTo>
                    <a:pt x="154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1082740" y="2781352"/>
              <a:ext cx="16027" cy="35813"/>
            </a:xfrm>
            <a:custGeom>
              <a:avLst/>
              <a:gdLst/>
              <a:ahLst/>
              <a:cxnLst/>
              <a:rect l="l" t="t" r="r" b="b"/>
              <a:pathLst>
                <a:path w="307" h="686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154" y="612"/>
                  </a:lnTo>
                  <a:cubicBezTo>
                    <a:pt x="154" y="612"/>
                    <a:pt x="154" y="686"/>
                    <a:pt x="227" y="686"/>
                  </a:cubicBezTo>
                  <a:cubicBezTo>
                    <a:pt x="307" y="686"/>
                    <a:pt x="307" y="612"/>
                    <a:pt x="307" y="533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1166477" y="2814241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70" y="1"/>
                  </a:moveTo>
                  <a:cubicBezTo>
                    <a:pt x="252" y="1"/>
                    <a:pt x="233" y="19"/>
                    <a:pt x="233" y="56"/>
                  </a:cubicBezTo>
                  <a:lnTo>
                    <a:pt x="1" y="288"/>
                  </a:lnTo>
                  <a:lnTo>
                    <a:pt x="1" y="441"/>
                  </a:lnTo>
                  <a:lnTo>
                    <a:pt x="80" y="441"/>
                  </a:lnTo>
                  <a:cubicBezTo>
                    <a:pt x="80" y="441"/>
                    <a:pt x="154" y="441"/>
                    <a:pt x="154" y="362"/>
                  </a:cubicBezTo>
                  <a:lnTo>
                    <a:pt x="307" y="135"/>
                  </a:lnTo>
                  <a:cubicBezTo>
                    <a:pt x="386" y="56"/>
                    <a:pt x="386" y="56"/>
                    <a:pt x="307" y="56"/>
                  </a:cubicBezTo>
                  <a:cubicBezTo>
                    <a:pt x="307" y="19"/>
                    <a:pt x="289" y="1"/>
                    <a:pt x="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1114742" y="284906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80"/>
                    <a:pt x="74" y="80"/>
                    <a:pt x="74" y="154"/>
                  </a:cubicBezTo>
                  <a:lnTo>
                    <a:pt x="380" y="307"/>
                  </a:lnTo>
                  <a:cubicBezTo>
                    <a:pt x="459" y="307"/>
                    <a:pt x="459" y="307"/>
                    <a:pt x="459" y="233"/>
                  </a:cubicBezTo>
                  <a:lnTo>
                    <a:pt x="459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1246403" y="279732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lnTo>
                    <a:pt x="153" y="74"/>
                  </a:lnTo>
                  <a:cubicBezTo>
                    <a:pt x="153" y="153"/>
                    <a:pt x="80" y="227"/>
                    <a:pt x="80" y="306"/>
                  </a:cubicBezTo>
                  <a:cubicBezTo>
                    <a:pt x="0" y="306"/>
                    <a:pt x="0" y="380"/>
                    <a:pt x="80" y="380"/>
                  </a:cubicBezTo>
                  <a:lnTo>
                    <a:pt x="153" y="380"/>
                  </a:lnTo>
                  <a:cubicBezTo>
                    <a:pt x="233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1254390" y="2869213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0" y="1"/>
                  </a:moveTo>
                  <a:cubicBezTo>
                    <a:pt x="0" y="74"/>
                    <a:pt x="0" y="154"/>
                    <a:pt x="80" y="154"/>
                  </a:cubicBezTo>
                  <a:cubicBezTo>
                    <a:pt x="153" y="154"/>
                    <a:pt x="233" y="307"/>
                    <a:pt x="233" y="380"/>
                  </a:cubicBezTo>
                  <a:lnTo>
                    <a:pt x="386" y="380"/>
                  </a:lnTo>
                  <a:lnTo>
                    <a:pt x="386" y="307"/>
                  </a:lnTo>
                  <a:cubicBezTo>
                    <a:pt x="386" y="154"/>
                    <a:pt x="233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1170653" y="2911290"/>
              <a:ext cx="19838" cy="33724"/>
            </a:xfrm>
            <a:custGeom>
              <a:avLst/>
              <a:gdLst/>
              <a:ahLst/>
              <a:cxnLst/>
              <a:rect l="l" t="t" r="r" b="b"/>
              <a:pathLst>
                <a:path w="380" h="646" extrusionOk="0">
                  <a:moveTo>
                    <a:pt x="326" y="1"/>
                  </a:moveTo>
                  <a:cubicBezTo>
                    <a:pt x="315" y="1"/>
                    <a:pt x="306" y="9"/>
                    <a:pt x="306" y="33"/>
                  </a:cubicBezTo>
                  <a:cubicBezTo>
                    <a:pt x="227" y="33"/>
                    <a:pt x="227" y="33"/>
                    <a:pt x="227" y="113"/>
                  </a:cubicBezTo>
                  <a:cubicBezTo>
                    <a:pt x="227" y="266"/>
                    <a:pt x="153" y="419"/>
                    <a:pt x="74" y="492"/>
                  </a:cubicBezTo>
                  <a:cubicBezTo>
                    <a:pt x="0" y="572"/>
                    <a:pt x="0" y="572"/>
                    <a:pt x="74" y="645"/>
                  </a:cubicBezTo>
                  <a:lnTo>
                    <a:pt x="153" y="645"/>
                  </a:lnTo>
                  <a:cubicBezTo>
                    <a:pt x="306" y="492"/>
                    <a:pt x="380" y="266"/>
                    <a:pt x="380" y="33"/>
                  </a:cubicBezTo>
                  <a:cubicBezTo>
                    <a:pt x="380" y="33"/>
                    <a:pt x="347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1098715" y="2905026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74" y="0"/>
                  </a:moveTo>
                  <a:cubicBezTo>
                    <a:pt x="1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1" y="306"/>
                    <a:pt x="1" y="306"/>
                    <a:pt x="74" y="306"/>
                  </a:cubicBezTo>
                  <a:cubicBezTo>
                    <a:pt x="74" y="306"/>
                    <a:pt x="154" y="306"/>
                    <a:pt x="154" y="233"/>
                  </a:cubicBezTo>
                  <a:lnTo>
                    <a:pt x="154" y="80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1062641" y="2946007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79" y="0"/>
                  </a:moveTo>
                  <a:cubicBezTo>
                    <a:pt x="60" y="0"/>
                    <a:pt x="40" y="20"/>
                    <a:pt x="0" y="60"/>
                  </a:cubicBezTo>
                  <a:lnTo>
                    <a:pt x="0" y="133"/>
                  </a:lnTo>
                  <a:lnTo>
                    <a:pt x="153" y="366"/>
                  </a:lnTo>
                  <a:lnTo>
                    <a:pt x="306" y="366"/>
                  </a:lnTo>
                  <a:lnTo>
                    <a:pt x="306" y="287"/>
                  </a:lnTo>
                  <a:lnTo>
                    <a:pt x="153" y="60"/>
                  </a:lnTo>
                  <a:cubicBezTo>
                    <a:pt x="116" y="20"/>
                    <a:pt x="98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922941" y="2893175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380" y="1"/>
                  </a:moveTo>
                  <a:lnTo>
                    <a:pt x="74" y="154"/>
                  </a:lnTo>
                  <a:cubicBezTo>
                    <a:pt x="1" y="154"/>
                    <a:pt x="1" y="154"/>
                    <a:pt x="1" y="227"/>
                  </a:cubicBezTo>
                  <a:lnTo>
                    <a:pt x="74" y="307"/>
                  </a:lnTo>
                  <a:lnTo>
                    <a:pt x="460" y="154"/>
                  </a:lnTo>
                  <a:lnTo>
                    <a:pt x="460" y="74"/>
                  </a:lnTo>
                  <a:cubicBezTo>
                    <a:pt x="460" y="1"/>
                    <a:pt x="38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691255" y="3080852"/>
              <a:ext cx="407512" cy="241083"/>
            </a:xfrm>
            <a:custGeom>
              <a:avLst/>
              <a:gdLst/>
              <a:ahLst/>
              <a:cxnLst/>
              <a:rect l="l" t="t" r="r" b="b"/>
              <a:pathLst>
                <a:path w="7806" h="4618" extrusionOk="0">
                  <a:moveTo>
                    <a:pt x="3720" y="1"/>
                  </a:moveTo>
                  <a:cubicBezTo>
                    <a:pt x="3499" y="1"/>
                    <a:pt x="3288" y="39"/>
                    <a:pt x="3135" y="152"/>
                  </a:cubicBezTo>
                  <a:cubicBezTo>
                    <a:pt x="2908" y="305"/>
                    <a:pt x="2829" y="385"/>
                    <a:pt x="2602" y="385"/>
                  </a:cubicBezTo>
                  <a:cubicBezTo>
                    <a:pt x="2524" y="385"/>
                    <a:pt x="2426" y="364"/>
                    <a:pt x="2327" y="364"/>
                  </a:cubicBezTo>
                  <a:cubicBezTo>
                    <a:pt x="2233" y="364"/>
                    <a:pt x="2139" y="383"/>
                    <a:pt x="2064" y="458"/>
                  </a:cubicBezTo>
                  <a:cubicBezTo>
                    <a:pt x="1990" y="538"/>
                    <a:pt x="1911" y="691"/>
                    <a:pt x="1837" y="844"/>
                  </a:cubicBezTo>
                  <a:cubicBezTo>
                    <a:pt x="1684" y="997"/>
                    <a:pt x="1451" y="1071"/>
                    <a:pt x="1298" y="1224"/>
                  </a:cubicBezTo>
                  <a:cubicBezTo>
                    <a:pt x="1145" y="1377"/>
                    <a:pt x="992" y="1377"/>
                    <a:pt x="839" y="1530"/>
                  </a:cubicBezTo>
                  <a:cubicBezTo>
                    <a:pt x="613" y="1609"/>
                    <a:pt x="533" y="1836"/>
                    <a:pt x="380" y="2068"/>
                  </a:cubicBezTo>
                  <a:cubicBezTo>
                    <a:pt x="227" y="2448"/>
                    <a:pt x="1" y="2987"/>
                    <a:pt x="227" y="3366"/>
                  </a:cubicBezTo>
                  <a:cubicBezTo>
                    <a:pt x="380" y="3672"/>
                    <a:pt x="839" y="3905"/>
                    <a:pt x="1072" y="3978"/>
                  </a:cubicBezTo>
                  <a:cubicBezTo>
                    <a:pt x="1298" y="4131"/>
                    <a:pt x="1531" y="4131"/>
                    <a:pt x="1758" y="4211"/>
                  </a:cubicBezTo>
                  <a:cubicBezTo>
                    <a:pt x="1911" y="4211"/>
                    <a:pt x="2064" y="4438"/>
                    <a:pt x="2296" y="4517"/>
                  </a:cubicBezTo>
                  <a:cubicBezTo>
                    <a:pt x="2549" y="4517"/>
                    <a:pt x="2906" y="4618"/>
                    <a:pt x="3230" y="4618"/>
                  </a:cubicBezTo>
                  <a:cubicBezTo>
                    <a:pt x="3391" y="4618"/>
                    <a:pt x="3545" y="4593"/>
                    <a:pt x="3674" y="4517"/>
                  </a:cubicBezTo>
                  <a:cubicBezTo>
                    <a:pt x="3827" y="4438"/>
                    <a:pt x="3980" y="4364"/>
                    <a:pt x="4133" y="4364"/>
                  </a:cubicBezTo>
                  <a:cubicBezTo>
                    <a:pt x="4359" y="4517"/>
                    <a:pt x="4512" y="4591"/>
                    <a:pt x="4745" y="4591"/>
                  </a:cubicBezTo>
                  <a:cubicBezTo>
                    <a:pt x="5204" y="4591"/>
                    <a:pt x="5584" y="4438"/>
                    <a:pt x="5969" y="4284"/>
                  </a:cubicBezTo>
                  <a:cubicBezTo>
                    <a:pt x="6129" y="4233"/>
                    <a:pt x="6252" y="4178"/>
                    <a:pt x="6365" y="4178"/>
                  </a:cubicBezTo>
                  <a:cubicBezTo>
                    <a:pt x="6412" y="4178"/>
                    <a:pt x="6457" y="4188"/>
                    <a:pt x="6502" y="4211"/>
                  </a:cubicBezTo>
                  <a:cubicBezTo>
                    <a:pt x="6808" y="4211"/>
                    <a:pt x="6888" y="4211"/>
                    <a:pt x="7114" y="4058"/>
                  </a:cubicBezTo>
                  <a:cubicBezTo>
                    <a:pt x="7420" y="3825"/>
                    <a:pt x="7726" y="3519"/>
                    <a:pt x="7806" y="3060"/>
                  </a:cubicBezTo>
                  <a:cubicBezTo>
                    <a:pt x="7806" y="2681"/>
                    <a:pt x="7573" y="2295"/>
                    <a:pt x="7573" y="1915"/>
                  </a:cubicBezTo>
                  <a:cubicBezTo>
                    <a:pt x="7500" y="1530"/>
                    <a:pt x="7194" y="1224"/>
                    <a:pt x="6888" y="997"/>
                  </a:cubicBezTo>
                  <a:cubicBezTo>
                    <a:pt x="6582" y="764"/>
                    <a:pt x="6122" y="458"/>
                    <a:pt x="5663" y="385"/>
                  </a:cubicBezTo>
                  <a:cubicBezTo>
                    <a:pt x="5204" y="232"/>
                    <a:pt x="4818" y="232"/>
                    <a:pt x="4359" y="79"/>
                  </a:cubicBezTo>
                  <a:cubicBezTo>
                    <a:pt x="4170" y="39"/>
                    <a:pt x="3940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966741" y="3212774"/>
              <a:ext cx="36178" cy="29600"/>
            </a:xfrm>
            <a:custGeom>
              <a:avLst/>
              <a:gdLst/>
              <a:ahLst/>
              <a:cxnLst/>
              <a:rect l="l" t="t" r="r" b="b"/>
              <a:pathLst>
                <a:path w="693" h="567" extrusionOk="0">
                  <a:moveTo>
                    <a:pt x="386" y="1"/>
                  </a:moveTo>
                  <a:cubicBezTo>
                    <a:pt x="307" y="1"/>
                    <a:pt x="233" y="74"/>
                    <a:pt x="154" y="154"/>
                  </a:cubicBezTo>
                  <a:cubicBezTo>
                    <a:pt x="80" y="154"/>
                    <a:pt x="1" y="307"/>
                    <a:pt x="80" y="380"/>
                  </a:cubicBezTo>
                  <a:cubicBezTo>
                    <a:pt x="80" y="380"/>
                    <a:pt x="80" y="460"/>
                    <a:pt x="154" y="460"/>
                  </a:cubicBezTo>
                  <a:cubicBezTo>
                    <a:pt x="210" y="511"/>
                    <a:pt x="302" y="566"/>
                    <a:pt x="378" y="566"/>
                  </a:cubicBezTo>
                  <a:cubicBezTo>
                    <a:pt x="409" y="566"/>
                    <a:pt x="438" y="557"/>
                    <a:pt x="460" y="533"/>
                  </a:cubicBezTo>
                  <a:cubicBezTo>
                    <a:pt x="613" y="460"/>
                    <a:pt x="692" y="380"/>
                    <a:pt x="613" y="227"/>
                  </a:cubicBezTo>
                  <a:cubicBezTo>
                    <a:pt x="613" y="15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954942" y="3204787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227" y="0"/>
                  </a:moveTo>
                  <a:cubicBezTo>
                    <a:pt x="153" y="0"/>
                    <a:pt x="74" y="74"/>
                    <a:pt x="0" y="74"/>
                  </a:cubicBezTo>
                  <a:lnTo>
                    <a:pt x="0" y="154"/>
                  </a:lnTo>
                  <a:cubicBezTo>
                    <a:pt x="0" y="154"/>
                    <a:pt x="74" y="154"/>
                    <a:pt x="74" y="227"/>
                  </a:cubicBezTo>
                  <a:lnTo>
                    <a:pt x="306" y="227"/>
                  </a:lnTo>
                  <a:cubicBezTo>
                    <a:pt x="380" y="15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958753" y="317664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86" y="1"/>
                  </a:moveTo>
                  <a:cubicBezTo>
                    <a:pt x="307" y="1"/>
                    <a:pt x="154" y="1"/>
                    <a:pt x="154" y="80"/>
                  </a:cubicBezTo>
                  <a:cubicBezTo>
                    <a:pt x="80" y="154"/>
                    <a:pt x="1" y="233"/>
                    <a:pt x="80" y="307"/>
                  </a:cubicBezTo>
                  <a:cubicBezTo>
                    <a:pt x="154" y="386"/>
                    <a:pt x="154" y="386"/>
                    <a:pt x="233" y="386"/>
                  </a:cubicBezTo>
                  <a:cubicBezTo>
                    <a:pt x="307" y="386"/>
                    <a:pt x="386" y="307"/>
                    <a:pt x="386" y="233"/>
                  </a:cubicBezTo>
                  <a:cubicBezTo>
                    <a:pt x="460" y="154"/>
                    <a:pt x="386" y="80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918816" y="3200610"/>
              <a:ext cx="28191" cy="36178"/>
            </a:xfrm>
            <a:custGeom>
              <a:avLst/>
              <a:gdLst/>
              <a:ahLst/>
              <a:cxnLst/>
              <a:rect l="l" t="t" r="r" b="b"/>
              <a:pathLst>
                <a:path w="540" h="693" extrusionOk="0">
                  <a:moveTo>
                    <a:pt x="306" y="1"/>
                  </a:moveTo>
                  <a:cubicBezTo>
                    <a:pt x="233" y="80"/>
                    <a:pt x="0" y="307"/>
                    <a:pt x="0" y="387"/>
                  </a:cubicBezTo>
                  <a:cubicBezTo>
                    <a:pt x="0" y="460"/>
                    <a:pt x="0" y="540"/>
                    <a:pt x="80" y="613"/>
                  </a:cubicBezTo>
                  <a:cubicBezTo>
                    <a:pt x="153" y="693"/>
                    <a:pt x="233" y="693"/>
                    <a:pt x="306" y="693"/>
                  </a:cubicBezTo>
                  <a:cubicBezTo>
                    <a:pt x="386" y="693"/>
                    <a:pt x="459" y="613"/>
                    <a:pt x="459" y="613"/>
                  </a:cubicBezTo>
                  <a:cubicBezTo>
                    <a:pt x="539" y="540"/>
                    <a:pt x="539" y="387"/>
                    <a:pt x="539" y="307"/>
                  </a:cubicBezTo>
                  <a:cubicBezTo>
                    <a:pt x="459" y="234"/>
                    <a:pt x="38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930928" y="3172837"/>
              <a:ext cx="8092" cy="16027"/>
            </a:xfrm>
            <a:custGeom>
              <a:avLst/>
              <a:gdLst/>
              <a:ahLst/>
              <a:cxnLst/>
              <a:rect l="l" t="t" r="r" b="b"/>
              <a:pathLst>
                <a:path w="155" h="307" extrusionOk="0">
                  <a:moveTo>
                    <a:pt x="1" y="0"/>
                  </a:moveTo>
                  <a:lnTo>
                    <a:pt x="1" y="306"/>
                  </a:lnTo>
                  <a:cubicBezTo>
                    <a:pt x="74" y="306"/>
                    <a:pt x="154" y="227"/>
                    <a:pt x="154" y="153"/>
                  </a:cubicBezTo>
                  <a:cubicBezTo>
                    <a:pt x="154" y="74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886867" y="3184636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386" y="1"/>
                  </a:moveTo>
                  <a:cubicBezTo>
                    <a:pt x="306" y="80"/>
                    <a:pt x="233" y="80"/>
                    <a:pt x="153" y="154"/>
                  </a:cubicBezTo>
                  <a:cubicBezTo>
                    <a:pt x="80" y="154"/>
                    <a:pt x="0" y="233"/>
                    <a:pt x="80" y="307"/>
                  </a:cubicBezTo>
                  <a:cubicBezTo>
                    <a:pt x="80" y="460"/>
                    <a:pt x="233" y="460"/>
                    <a:pt x="306" y="460"/>
                  </a:cubicBezTo>
                  <a:cubicBezTo>
                    <a:pt x="459" y="460"/>
                    <a:pt x="539" y="386"/>
                    <a:pt x="539" y="307"/>
                  </a:cubicBezTo>
                  <a:cubicBezTo>
                    <a:pt x="612" y="154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886867" y="3172837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lnTo>
                    <a:pt x="153" y="15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851054" y="3196800"/>
              <a:ext cx="35865" cy="39989"/>
            </a:xfrm>
            <a:custGeom>
              <a:avLst/>
              <a:gdLst/>
              <a:ahLst/>
              <a:cxnLst/>
              <a:rect l="l" t="t" r="r" b="b"/>
              <a:pathLst>
                <a:path w="687" h="766" extrusionOk="0">
                  <a:moveTo>
                    <a:pt x="307" y="0"/>
                  </a:moveTo>
                  <a:cubicBezTo>
                    <a:pt x="227" y="0"/>
                    <a:pt x="154" y="74"/>
                    <a:pt x="154" y="74"/>
                  </a:cubicBezTo>
                  <a:cubicBezTo>
                    <a:pt x="74" y="153"/>
                    <a:pt x="74" y="227"/>
                    <a:pt x="74" y="307"/>
                  </a:cubicBezTo>
                  <a:cubicBezTo>
                    <a:pt x="1" y="460"/>
                    <a:pt x="74" y="613"/>
                    <a:pt x="227" y="686"/>
                  </a:cubicBezTo>
                  <a:cubicBezTo>
                    <a:pt x="307" y="766"/>
                    <a:pt x="380" y="766"/>
                    <a:pt x="460" y="766"/>
                  </a:cubicBezTo>
                  <a:cubicBezTo>
                    <a:pt x="533" y="686"/>
                    <a:pt x="613" y="686"/>
                    <a:pt x="613" y="613"/>
                  </a:cubicBezTo>
                  <a:cubicBezTo>
                    <a:pt x="686" y="533"/>
                    <a:pt x="686" y="533"/>
                    <a:pt x="686" y="460"/>
                  </a:cubicBezTo>
                  <a:cubicBezTo>
                    <a:pt x="686" y="307"/>
                    <a:pt x="533" y="153"/>
                    <a:pt x="380" y="74"/>
                  </a:cubicBezTo>
                  <a:cubicBezTo>
                    <a:pt x="380" y="0"/>
                    <a:pt x="30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894854" y="3216585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cubicBezTo>
                    <a:pt x="0" y="1"/>
                    <a:pt x="0" y="1"/>
                    <a:pt x="0" y="81"/>
                  </a:cubicBezTo>
                  <a:lnTo>
                    <a:pt x="0" y="154"/>
                  </a:lnTo>
                  <a:lnTo>
                    <a:pt x="0" y="234"/>
                  </a:lnTo>
                  <a:lnTo>
                    <a:pt x="153" y="23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906966" y="3145743"/>
              <a:ext cx="24014" cy="21665"/>
            </a:xfrm>
            <a:custGeom>
              <a:avLst/>
              <a:gdLst/>
              <a:ahLst/>
              <a:cxnLst/>
              <a:rect l="l" t="t" r="r" b="b"/>
              <a:pathLst>
                <a:path w="460" h="415" extrusionOk="0">
                  <a:moveTo>
                    <a:pt x="267" y="0"/>
                  </a:moveTo>
                  <a:cubicBezTo>
                    <a:pt x="229" y="0"/>
                    <a:pt x="191" y="20"/>
                    <a:pt x="154" y="60"/>
                  </a:cubicBezTo>
                  <a:lnTo>
                    <a:pt x="1" y="60"/>
                  </a:lnTo>
                  <a:lnTo>
                    <a:pt x="1" y="213"/>
                  </a:lnTo>
                  <a:lnTo>
                    <a:pt x="1" y="287"/>
                  </a:lnTo>
                  <a:cubicBezTo>
                    <a:pt x="44" y="377"/>
                    <a:pt x="90" y="414"/>
                    <a:pt x="151" y="414"/>
                  </a:cubicBezTo>
                  <a:cubicBezTo>
                    <a:pt x="194" y="414"/>
                    <a:pt x="244" y="396"/>
                    <a:pt x="307" y="366"/>
                  </a:cubicBezTo>
                  <a:cubicBezTo>
                    <a:pt x="380" y="366"/>
                    <a:pt x="460" y="213"/>
                    <a:pt x="380" y="134"/>
                  </a:cubicBezTo>
                  <a:lnTo>
                    <a:pt x="380" y="60"/>
                  </a:lnTo>
                  <a:cubicBezTo>
                    <a:pt x="344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966741" y="3152686"/>
              <a:ext cx="12216" cy="11172"/>
            </a:xfrm>
            <a:custGeom>
              <a:avLst/>
              <a:gdLst/>
              <a:ahLst/>
              <a:cxnLst/>
              <a:rect l="l" t="t" r="r" b="b"/>
              <a:pathLst>
                <a:path w="234" h="214" extrusionOk="0">
                  <a:moveTo>
                    <a:pt x="80" y="1"/>
                  </a:moveTo>
                  <a:cubicBezTo>
                    <a:pt x="80" y="80"/>
                    <a:pt x="1" y="80"/>
                    <a:pt x="1" y="80"/>
                  </a:cubicBezTo>
                  <a:lnTo>
                    <a:pt x="1" y="154"/>
                  </a:lnTo>
                  <a:lnTo>
                    <a:pt x="80" y="154"/>
                  </a:lnTo>
                  <a:cubicBezTo>
                    <a:pt x="80" y="193"/>
                    <a:pt x="99" y="213"/>
                    <a:pt x="117" y="213"/>
                  </a:cubicBezTo>
                  <a:cubicBezTo>
                    <a:pt x="135" y="213"/>
                    <a:pt x="154" y="193"/>
                    <a:pt x="154" y="154"/>
                  </a:cubicBezTo>
                  <a:cubicBezTo>
                    <a:pt x="233" y="154"/>
                    <a:pt x="233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990703" y="3184636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80"/>
                    <a:pt x="1" y="233"/>
                    <a:pt x="80" y="233"/>
                  </a:cubicBezTo>
                  <a:cubicBezTo>
                    <a:pt x="154" y="233"/>
                    <a:pt x="233" y="154"/>
                    <a:pt x="233" y="80"/>
                  </a:cubicBez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830903" y="3160674"/>
              <a:ext cx="36178" cy="27147"/>
            </a:xfrm>
            <a:custGeom>
              <a:avLst/>
              <a:gdLst/>
              <a:ahLst/>
              <a:cxnLst/>
              <a:rect l="l" t="t" r="r" b="b"/>
              <a:pathLst>
                <a:path w="693" h="520" extrusionOk="0">
                  <a:moveTo>
                    <a:pt x="460" y="1"/>
                  </a:moveTo>
                  <a:cubicBezTo>
                    <a:pt x="387" y="1"/>
                    <a:pt x="307" y="80"/>
                    <a:pt x="154" y="80"/>
                  </a:cubicBezTo>
                  <a:cubicBezTo>
                    <a:pt x="154" y="80"/>
                    <a:pt x="154" y="154"/>
                    <a:pt x="80" y="154"/>
                  </a:cubicBezTo>
                  <a:cubicBezTo>
                    <a:pt x="1" y="233"/>
                    <a:pt x="80" y="386"/>
                    <a:pt x="154" y="460"/>
                  </a:cubicBezTo>
                  <a:cubicBezTo>
                    <a:pt x="194" y="500"/>
                    <a:pt x="252" y="519"/>
                    <a:pt x="309" y="519"/>
                  </a:cubicBezTo>
                  <a:cubicBezTo>
                    <a:pt x="367" y="519"/>
                    <a:pt x="423" y="500"/>
                    <a:pt x="460" y="460"/>
                  </a:cubicBezTo>
                  <a:cubicBezTo>
                    <a:pt x="613" y="386"/>
                    <a:pt x="693" y="233"/>
                    <a:pt x="613" y="154"/>
                  </a:cubicBezTo>
                  <a:cubicBezTo>
                    <a:pt x="613" y="80"/>
                    <a:pt x="613" y="80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819105" y="320859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81"/>
                    <a:pt x="74" y="81"/>
                  </a:cubicBezTo>
                  <a:cubicBezTo>
                    <a:pt x="0" y="81"/>
                    <a:pt x="74" y="154"/>
                    <a:pt x="74" y="234"/>
                  </a:cubicBezTo>
                  <a:cubicBezTo>
                    <a:pt x="153" y="234"/>
                    <a:pt x="153" y="307"/>
                    <a:pt x="227" y="307"/>
                  </a:cubicBezTo>
                  <a:cubicBezTo>
                    <a:pt x="306" y="307"/>
                    <a:pt x="306" y="234"/>
                    <a:pt x="306" y="234"/>
                  </a:cubicBezTo>
                  <a:cubicBezTo>
                    <a:pt x="380" y="234"/>
                    <a:pt x="380" y="81"/>
                    <a:pt x="306" y="81"/>
                  </a:cubicBezTo>
                  <a:cubicBezTo>
                    <a:pt x="306" y="1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886867" y="3240600"/>
              <a:ext cx="39989" cy="35082"/>
            </a:xfrm>
            <a:custGeom>
              <a:avLst/>
              <a:gdLst/>
              <a:ahLst/>
              <a:cxnLst/>
              <a:rect l="l" t="t" r="r" b="b"/>
              <a:pathLst>
                <a:path w="766" h="672" extrusionOk="0">
                  <a:moveTo>
                    <a:pt x="233" y="0"/>
                  </a:moveTo>
                  <a:cubicBezTo>
                    <a:pt x="153" y="0"/>
                    <a:pt x="153" y="0"/>
                    <a:pt x="80" y="80"/>
                  </a:cubicBezTo>
                  <a:cubicBezTo>
                    <a:pt x="80" y="80"/>
                    <a:pt x="0" y="153"/>
                    <a:pt x="0" y="233"/>
                  </a:cubicBezTo>
                  <a:lnTo>
                    <a:pt x="0" y="386"/>
                  </a:lnTo>
                  <a:lnTo>
                    <a:pt x="233" y="612"/>
                  </a:lnTo>
                  <a:cubicBezTo>
                    <a:pt x="309" y="652"/>
                    <a:pt x="366" y="672"/>
                    <a:pt x="413" y="672"/>
                  </a:cubicBezTo>
                  <a:cubicBezTo>
                    <a:pt x="461" y="672"/>
                    <a:pt x="499" y="652"/>
                    <a:pt x="539" y="612"/>
                  </a:cubicBezTo>
                  <a:cubicBezTo>
                    <a:pt x="692" y="539"/>
                    <a:pt x="765" y="459"/>
                    <a:pt x="692" y="306"/>
                  </a:cubicBezTo>
                  <a:cubicBezTo>
                    <a:pt x="692" y="233"/>
                    <a:pt x="612" y="80"/>
                    <a:pt x="539" y="80"/>
                  </a:cubicBezTo>
                  <a:cubicBezTo>
                    <a:pt x="459" y="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867029" y="3246864"/>
              <a:ext cx="16027" cy="11590"/>
            </a:xfrm>
            <a:custGeom>
              <a:avLst/>
              <a:gdLst/>
              <a:ahLst/>
              <a:cxnLst/>
              <a:rect l="l" t="t" r="r" b="b"/>
              <a:pathLst>
                <a:path w="307" h="222" extrusionOk="0">
                  <a:moveTo>
                    <a:pt x="172" y="1"/>
                  </a:moveTo>
                  <a:cubicBezTo>
                    <a:pt x="145" y="1"/>
                    <a:pt x="127" y="33"/>
                    <a:pt x="74" y="33"/>
                  </a:cubicBezTo>
                  <a:lnTo>
                    <a:pt x="1" y="113"/>
                  </a:lnTo>
                  <a:cubicBezTo>
                    <a:pt x="1" y="186"/>
                    <a:pt x="74" y="186"/>
                    <a:pt x="74" y="186"/>
                  </a:cubicBezTo>
                  <a:cubicBezTo>
                    <a:pt x="101" y="213"/>
                    <a:pt x="126" y="222"/>
                    <a:pt x="149" y="222"/>
                  </a:cubicBezTo>
                  <a:cubicBezTo>
                    <a:pt x="194" y="222"/>
                    <a:pt x="227" y="186"/>
                    <a:pt x="227" y="186"/>
                  </a:cubicBezTo>
                  <a:cubicBezTo>
                    <a:pt x="307" y="113"/>
                    <a:pt x="227" y="33"/>
                    <a:pt x="227" y="33"/>
                  </a:cubicBezTo>
                  <a:cubicBezTo>
                    <a:pt x="203" y="9"/>
                    <a:pt x="186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835810" y="3240600"/>
              <a:ext cx="19107" cy="1717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39" y="0"/>
                  </a:moveTo>
                  <a:cubicBezTo>
                    <a:pt x="139" y="80"/>
                    <a:pt x="60" y="80"/>
                    <a:pt x="60" y="80"/>
                  </a:cubicBezTo>
                  <a:lnTo>
                    <a:pt x="60" y="153"/>
                  </a:lnTo>
                  <a:cubicBezTo>
                    <a:pt x="1" y="217"/>
                    <a:pt x="88" y="328"/>
                    <a:pt x="163" y="328"/>
                  </a:cubicBezTo>
                  <a:cubicBezTo>
                    <a:pt x="181" y="328"/>
                    <a:pt x="198" y="322"/>
                    <a:pt x="213" y="306"/>
                  </a:cubicBezTo>
                  <a:cubicBezTo>
                    <a:pt x="366" y="306"/>
                    <a:pt x="366" y="153"/>
                    <a:pt x="366" y="80"/>
                  </a:cubicBezTo>
                  <a:cubicBezTo>
                    <a:pt x="293" y="0"/>
                    <a:pt x="293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938968" y="3241644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296" y="0"/>
                  </a:moveTo>
                  <a:cubicBezTo>
                    <a:pt x="286" y="0"/>
                    <a:pt x="266" y="20"/>
                    <a:pt x="227" y="60"/>
                  </a:cubicBezTo>
                  <a:cubicBezTo>
                    <a:pt x="153" y="60"/>
                    <a:pt x="73" y="60"/>
                    <a:pt x="0" y="133"/>
                  </a:cubicBezTo>
                  <a:lnTo>
                    <a:pt x="0" y="366"/>
                  </a:lnTo>
                  <a:cubicBezTo>
                    <a:pt x="52" y="418"/>
                    <a:pt x="143" y="472"/>
                    <a:pt x="220" y="472"/>
                  </a:cubicBezTo>
                  <a:cubicBezTo>
                    <a:pt x="253" y="472"/>
                    <a:pt x="283" y="463"/>
                    <a:pt x="306" y="439"/>
                  </a:cubicBezTo>
                  <a:cubicBezTo>
                    <a:pt x="380" y="439"/>
                    <a:pt x="459" y="286"/>
                    <a:pt x="459" y="213"/>
                  </a:cubicBezTo>
                  <a:cubicBezTo>
                    <a:pt x="459" y="133"/>
                    <a:pt x="380" y="60"/>
                    <a:pt x="306" y="60"/>
                  </a:cubicBezTo>
                  <a:cubicBezTo>
                    <a:pt x="306" y="20"/>
                    <a:pt x="306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803130" y="3225617"/>
              <a:ext cx="27825" cy="22031"/>
            </a:xfrm>
            <a:custGeom>
              <a:avLst/>
              <a:gdLst/>
              <a:ahLst/>
              <a:cxnLst/>
              <a:rect l="l" t="t" r="r" b="b"/>
              <a:pathLst>
                <a:path w="533" h="422" extrusionOk="0">
                  <a:moveTo>
                    <a:pt x="306" y="1"/>
                  </a:moveTo>
                  <a:cubicBezTo>
                    <a:pt x="286" y="1"/>
                    <a:pt x="267" y="21"/>
                    <a:pt x="227" y="61"/>
                  </a:cubicBezTo>
                  <a:cubicBezTo>
                    <a:pt x="153" y="61"/>
                    <a:pt x="74" y="61"/>
                    <a:pt x="74" y="134"/>
                  </a:cubicBezTo>
                  <a:cubicBezTo>
                    <a:pt x="0" y="214"/>
                    <a:pt x="74" y="287"/>
                    <a:pt x="153" y="367"/>
                  </a:cubicBezTo>
                  <a:cubicBezTo>
                    <a:pt x="190" y="403"/>
                    <a:pt x="228" y="422"/>
                    <a:pt x="267" y="422"/>
                  </a:cubicBezTo>
                  <a:cubicBezTo>
                    <a:pt x="305" y="422"/>
                    <a:pt x="343" y="403"/>
                    <a:pt x="380" y="367"/>
                  </a:cubicBezTo>
                  <a:cubicBezTo>
                    <a:pt x="459" y="367"/>
                    <a:pt x="533" y="287"/>
                    <a:pt x="533" y="214"/>
                  </a:cubicBezTo>
                  <a:cubicBezTo>
                    <a:pt x="533" y="134"/>
                    <a:pt x="459" y="61"/>
                    <a:pt x="380" y="61"/>
                  </a:cubicBezTo>
                  <a:cubicBezTo>
                    <a:pt x="343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970917" y="3256574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153"/>
                    <a:pt x="153" y="153"/>
                    <a:pt x="153" y="80"/>
                  </a:cubicBezTo>
                  <a:cubicBezTo>
                    <a:pt x="153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859042" y="3264562"/>
              <a:ext cx="24014" cy="20151"/>
            </a:xfrm>
            <a:custGeom>
              <a:avLst/>
              <a:gdLst/>
              <a:ahLst/>
              <a:cxnLst/>
              <a:rect l="l" t="t" r="r" b="b"/>
              <a:pathLst>
                <a:path w="460" h="386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74" y="233"/>
                    <a:pt x="74" y="306"/>
                    <a:pt x="154" y="386"/>
                  </a:cubicBezTo>
                  <a:lnTo>
                    <a:pt x="380" y="386"/>
                  </a:lnTo>
                  <a:lnTo>
                    <a:pt x="380" y="306"/>
                  </a:lnTo>
                  <a:cubicBezTo>
                    <a:pt x="460" y="233"/>
                    <a:pt x="380" y="153"/>
                    <a:pt x="380" y="153"/>
                  </a:cubicBezTo>
                  <a:cubicBezTo>
                    <a:pt x="307" y="80"/>
                    <a:pt x="22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819105" y="3264562"/>
              <a:ext cx="32002" cy="28138"/>
            </a:xfrm>
            <a:custGeom>
              <a:avLst/>
              <a:gdLst/>
              <a:ahLst/>
              <a:cxnLst/>
              <a:rect l="l" t="t" r="r" b="b"/>
              <a:pathLst>
                <a:path w="613" h="539" extrusionOk="0">
                  <a:moveTo>
                    <a:pt x="380" y="0"/>
                  </a:moveTo>
                  <a:cubicBezTo>
                    <a:pt x="306" y="0"/>
                    <a:pt x="153" y="0"/>
                    <a:pt x="74" y="80"/>
                  </a:cubicBezTo>
                  <a:cubicBezTo>
                    <a:pt x="74" y="153"/>
                    <a:pt x="0" y="153"/>
                    <a:pt x="0" y="233"/>
                  </a:cubicBezTo>
                  <a:cubicBezTo>
                    <a:pt x="0" y="306"/>
                    <a:pt x="0" y="386"/>
                    <a:pt x="74" y="386"/>
                  </a:cubicBezTo>
                  <a:lnTo>
                    <a:pt x="227" y="539"/>
                  </a:lnTo>
                  <a:lnTo>
                    <a:pt x="533" y="539"/>
                  </a:lnTo>
                  <a:cubicBezTo>
                    <a:pt x="613" y="459"/>
                    <a:pt x="613" y="386"/>
                    <a:pt x="613" y="306"/>
                  </a:cubicBezTo>
                  <a:cubicBezTo>
                    <a:pt x="613" y="153"/>
                    <a:pt x="533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811117" y="3256574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153"/>
                    <a:pt x="74" y="153"/>
                    <a:pt x="153" y="153"/>
                  </a:cubicBezTo>
                  <a:cubicBezTo>
                    <a:pt x="153" y="153"/>
                    <a:pt x="227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894854" y="328053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33" y="0"/>
                  </a:moveTo>
                  <a:cubicBezTo>
                    <a:pt x="153" y="80"/>
                    <a:pt x="153" y="80"/>
                    <a:pt x="80" y="80"/>
                  </a:cubicBezTo>
                  <a:lnTo>
                    <a:pt x="80" y="153"/>
                  </a:lnTo>
                  <a:cubicBezTo>
                    <a:pt x="0" y="233"/>
                    <a:pt x="0" y="306"/>
                    <a:pt x="80" y="386"/>
                  </a:cubicBezTo>
                  <a:lnTo>
                    <a:pt x="306" y="386"/>
                  </a:lnTo>
                  <a:cubicBezTo>
                    <a:pt x="386" y="306"/>
                    <a:pt x="386" y="233"/>
                    <a:pt x="459" y="153"/>
                  </a:cubicBezTo>
                  <a:lnTo>
                    <a:pt x="386" y="80"/>
                  </a:lnTo>
                  <a:cubicBezTo>
                    <a:pt x="306" y="0"/>
                    <a:pt x="23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934791" y="3274846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56" y="1"/>
                  </a:moveTo>
                  <a:cubicBezTo>
                    <a:pt x="153" y="1"/>
                    <a:pt x="153" y="9"/>
                    <a:pt x="153" y="36"/>
                  </a:cubicBezTo>
                  <a:cubicBezTo>
                    <a:pt x="80" y="36"/>
                    <a:pt x="0" y="109"/>
                    <a:pt x="0" y="189"/>
                  </a:cubicBezTo>
                  <a:cubicBezTo>
                    <a:pt x="0" y="262"/>
                    <a:pt x="80" y="262"/>
                    <a:pt x="153" y="342"/>
                  </a:cubicBezTo>
                  <a:lnTo>
                    <a:pt x="307" y="342"/>
                  </a:lnTo>
                  <a:cubicBezTo>
                    <a:pt x="386" y="342"/>
                    <a:pt x="386" y="262"/>
                    <a:pt x="386" y="262"/>
                  </a:cubicBezTo>
                  <a:lnTo>
                    <a:pt x="386" y="189"/>
                  </a:lnTo>
                  <a:lnTo>
                    <a:pt x="233" y="36"/>
                  </a:lnTo>
                  <a:cubicBezTo>
                    <a:pt x="180" y="36"/>
                    <a:pt x="162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994879" y="3248587"/>
              <a:ext cx="11851" cy="16027"/>
            </a:xfrm>
            <a:custGeom>
              <a:avLst/>
              <a:gdLst/>
              <a:ahLst/>
              <a:cxnLst/>
              <a:rect l="l" t="t" r="r" b="b"/>
              <a:pathLst>
                <a:path w="227" h="307" extrusionOk="0">
                  <a:moveTo>
                    <a:pt x="74" y="0"/>
                  </a:moveTo>
                  <a:cubicBezTo>
                    <a:pt x="0" y="80"/>
                    <a:pt x="0" y="153"/>
                    <a:pt x="0" y="233"/>
                  </a:cubicBezTo>
                  <a:cubicBezTo>
                    <a:pt x="0" y="306"/>
                    <a:pt x="74" y="306"/>
                    <a:pt x="153" y="306"/>
                  </a:cubicBezTo>
                  <a:lnTo>
                    <a:pt x="227" y="233"/>
                  </a:lnTo>
                  <a:lnTo>
                    <a:pt x="227" y="153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970917" y="3272549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74" y="0"/>
                    <a:pt x="74" y="80"/>
                    <a:pt x="0" y="80"/>
                  </a:cubicBezTo>
                  <a:lnTo>
                    <a:pt x="0" y="233"/>
                  </a:lnTo>
                  <a:lnTo>
                    <a:pt x="74" y="233"/>
                  </a:lnTo>
                  <a:cubicBezTo>
                    <a:pt x="153" y="233"/>
                    <a:pt x="153" y="233"/>
                    <a:pt x="227" y="153"/>
                  </a:cubicBezTo>
                  <a:cubicBezTo>
                    <a:pt x="306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859042" y="3140888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0"/>
                  </a:moveTo>
                  <a:lnTo>
                    <a:pt x="1" y="74"/>
                  </a:lnTo>
                  <a:lnTo>
                    <a:pt x="74" y="153"/>
                  </a:lnTo>
                  <a:lnTo>
                    <a:pt x="154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811117" y="3176648"/>
              <a:ext cx="11851" cy="12216"/>
            </a:xfrm>
            <a:custGeom>
              <a:avLst/>
              <a:gdLst/>
              <a:ahLst/>
              <a:cxnLst/>
              <a:rect l="l" t="t" r="r" b="b"/>
              <a:pathLst>
                <a:path w="227" h="234" extrusionOk="0">
                  <a:moveTo>
                    <a:pt x="153" y="1"/>
                  </a:moveTo>
                  <a:cubicBezTo>
                    <a:pt x="74" y="1"/>
                    <a:pt x="74" y="80"/>
                    <a:pt x="74" y="80"/>
                  </a:cubicBezTo>
                  <a:cubicBezTo>
                    <a:pt x="0" y="154"/>
                    <a:pt x="74" y="154"/>
                    <a:pt x="74" y="233"/>
                  </a:cubicBezTo>
                  <a:lnTo>
                    <a:pt x="227" y="233"/>
                  </a:lnTo>
                  <a:cubicBezTo>
                    <a:pt x="227" y="154"/>
                    <a:pt x="153" y="8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950766" y="3132901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cubicBezTo>
                    <a:pt x="1" y="153"/>
                    <a:pt x="1" y="153"/>
                    <a:pt x="80" y="153"/>
                  </a:cubicBezTo>
                  <a:lnTo>
                    <a:pt x="154" y="153"/>
                  </a:lnTo>
                  <a:cubicBezTo>
                    <a:pt x="233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1006677" y="320061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154" y="1"/>
                  </a:moveTo>
                  <a:cubicBezTo>
                    <a:pt x="154" y="1"/>
                    <a:pt x="80" y="1"/>
                    <a:pt x="80" y="80"/>
                  </a:cubicBezTo>
                  <a:cubicBezTo>
                    <a:pt x="80" y="80"/>
                    <a:pt x="1" y="154"/>
                    <a:pt x="80" y="154"/>
                  </a:cubicBezTo>
                  <a:lnTo>
                    <a:pt x="233" y="154"/>
                  </a:ln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934791" y="3112749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lnTo>
                    <a:pt x="80" y="153"/>
                  </a:lnTo>
                  <a:cubicBezTo>
                    <a:pt x="0" y="233"/>
                    <a:pt x="0" y="233"/>
                    <a:pt x="80" y="306"/>
                  </a:cubicBezTo>
                  <a:lnTo>
                    <a:pt x="153" y="306"/>
                  </a:lnTo>
                  <a:lnTo>
                    <a:pt x="307" y="1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846878" y="3112749"/>
              <a:ext cx="16079" cy="12164"/>
            </a:xfrm>
            <a:custGeom>
              <a:avLst/>
              <a:gdLst/>
              <a:ahLst/>
              <a:cxnLst/>
              <a:rect l="l" t="t" r="r" b="b"/>
              <a:pathLst>
                <a:path w="308" h="233" extrusionOk="0">
                  <a:moveTo>
                    <a:pt x="81" y="0"/>
                  </a:moveTo>
                  <a:cubicBezTo>
                    <a:pt x="1" y="0"/>
                    <a:pt x="1" y="80"/>
                    <a:pt x="81" y="80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795143" y="3128724"/>
              <a:ext cx="27825" cy="20203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lnTo>
                    <a:pt x="0" y="154"/>
                  </a:lnTo>
                  <a:lnTo>
                    <a:pt x="459" y="386"/>
                  </a:lnTo>
                  <a:cubicBezTo>
                    <a:pt x="533" y="386"/>
                    <a:pt x="533" y="307"/>
                    <a:pt x="533" y="307"/>
                  </a:cubicBezTo>
                  <a:lnTo>
                    <a:pt x="533" y="2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774992" y="3180825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" y="0"/>
                  </a:moveTo>
                  <a:lnTo>
                    <a:pt x="1" y="74"/>
                  </a:lnTo>
                  <a:cubicBezTo>
                    <a:pt x="1" y="227"/>
                    <a:pt x="80" y="306"/>
                    <a:pt x="154" y="380"/>
                  </a:cubicBezTo>
                  <a:lnTo>
                    <a:pt x="233" y="380"/>
                  </a:lnTo>
                  <a:lnTo>
                    <a:pt x="233" y="306"/>
                  </a:lnTo>
                  <a:cubicBezTo>
                    <a:pt x="307" y="306"/>
                    <a:pt x="233" y="227"/>
                    <a:pt x="233" y="227"/>
                  </a:cubicBezTo>
                  <a:cubicBezTo>
                    <a:pt x="154" y="227"/>
                    <a:pt x="154" y="153"/>
                    <a:pt x="154" y="74"/>
                  </a:cubicBezTo>
                  <a:cubicBezTo>
                    <a:pt x="80" y="74"/>
                    <a:pt x="8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862905" y="3224625"/>
              <a:ext cx="4176" cy="16027"/>
            </a:xfrm>
            <a:custGeom>
              <a:avLst/>
              <a:gdLst/>
              <a:ahLst/>
              <a:cxnLst/>
              <a:rect l="l" t="t" r="r" b="b"/>
              <a:pathLst>
                <a:path w="80" h="307" extrusionOk="0">
                  <a:moveTo>
                    <a:pt x="0" y="0"/>
                  </a:moveTo>
                  <a:lnTo>
                    <a:pt x="0" y="80"/>
                  </a:lnTo>
                  <a:lnTo>
                    <a:pt x="0" y="233"/>
                  </a:lnTo>
                  <a:lnTo>
                    <a:pt x="0" y="306"/>
                  </a:lnTo>
                  <a:cubicBezTo>
                    <a:pt x="80" y="306"/>
                    <a:pt x="80" y="233"/>
                    <a:pt x="80" y="233"/>
                  </a:cubicBezTo>
                  <a:lnTo>
                    <a:pt x="80" y="80"/>
                  </a:lnTo>
                  <a:cubicBezTo>
                    <a:pt x="80" y="0"/>
                    <a:pt x="8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886867" y="3168661"/>
              <a:ext cx="32002" cy="12216"/>
            </a:xfrm>
            <a:custGeom>
              <a:avLst/>
              <a:gdLst/>
              <a:ahLst/>
              <a:cxnLst/>
              <a:rect l="l" t="t" r="r" b="b"/>
              <a:pathLst>
                <a:path w="613" h="234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lnTo>
                    <a:pt x="80" y="154"/>
                  </a:lnTo>
                  <a:cubicBezTo>
                    <a:pt x="233" y="154"/>
                    <a:pt x="386" y="154"/>
                    <a:pt x="459" y="233"/>
                  </a:cubicBezTo>
                  <a:lnTo>
                    <a:pt x="612" y="233"/>
                  </a:lnTo>
                  <a:cubicBezTo>
                    <a:pt x="612" y="154"/>
                    <a:pt x="612" y="154"/>
                    <a:pt x="539" y="80"/>
                  </a:cubicBezTo>
                  <a:cubicBezTo>
                    <a:pt x="459" y="1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002866" y="3176648"/>
              <a:ext cx="19838" cy="20203"/>
            </a:xfrm>
            <a:custGeom>
              <a:avLst/>
              <a:gdLst/>
              <a:ahLst/>
              <a:cxnLst/>
              <a:rect l="l" t="t" r="r" b="b"/>
              <a:pathLst>
                <a:path w="380" h="387" extrusionOk="0">
                  <a:moveTo>
                    <a:pt x="227" y="1"/>
                  </a:moveTo>
                  <a:lnTo>
                    <a:pt x="74" y="233"/>
                  </a:lnTo>
                  <a:cubicBezTo>
                    <a:pt x="0" y="307"/>
                    <a:pt x="0" y="307"/>
                    <a:pt x="74" y="386"/>
                  </a:cubicBezTo>
                  <a:cubicBezTo>
                    <a:pt x="153" y="386"/>
                    <a:pt x="153" y="386"/>
                    <a:pt x="153" y="307"/>
                  </a:cubicBezTo>
                  <a:lnTo>
                    <a:pt x="306" y="80"/>
                  </a:lnTo>
                  <a:cubicBezTo>
                    <a:pt x="380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938968" y="3237728"/>
              <a:ext cx="24014" cy="23022"/>
            </a:xfrm>
            <a:custGeom>
              <a:avLst/>
              <a:gdLst/>
              <a:ahLst/>
              <a:cxnLst/>
              <a:rect l="l" t="t" r="r" b="b"/>
              <a:pathLst>
                <a:path w="460" h="441" extrusionOk="0">
                  <a:moveTo>
                    <a:pt x="113" y="0"/>
                  </a:moveTo>
                  <a:cubicBezTo>
                    <a:pt x="93" y="0"/>
                    <a:pt x="73" y="18"/>
                    <a:pt x="73" y="55"/>
                  </a:cubicBezTo>
                  <a:cubicBezTo>
                    <a:pt x="0" y="55"/>
                    <a:pt x="0" y="55"/>
                    <a:pt x="73" y="135"/>
                  </a:cubicBezTo>
                  <a:lnTo>
                    <a:pt x="306" y="441"/>
                  </a:lnTo>
                  <a:lnTo>
                    <a:pt x="459" y="441"/>
                  </a:lnTo>
                  <a:lnTo>
                    <a:pt x="459" y="361"/>
                  </a:lnTo>
                  <a:lnTo>
                    <a:pt x="153" y="55"/>
                  </a:lnTo>
                  <a:cubicBezTo>
                    <a:pt x="153" y="18"/>
                    <a:pt x="133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886867" y="3268686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233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80" y="74"/>
                    <a:pt x="80" y="154"/>
                    <a:pt x="80" y="154"/>
                  </a:cubicBezTo>
                  <a:cubicBezTo>
                    <a:pt x="0" y="227"/>
                    <a:pt x="80" y="227"/>
                    <a:pt x="80" y="227"/>
                  </a:cubicBezTo>
                  <a:lnTo>
                    <a:pt x="153" y="227"/>
                  </a:lnTo>
                  <a:cubicBezTo>
                    <a:pt x="233" y="227"/>
                    <a:pt x="306" y="154"/>
                    <a:pt x="306" y="74"/>
                  </a:cubicBezTo>
                  <a:cubicBezTo>
                    <a:pt x="30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986892" y="3120737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0"/>
                  </a:moveTo>
                  <a:lnTo>
                    <a:pt x="74" y="80"/>
                  </a:lnTo>
                  <a:cubicBezTo>
                    <a:pt x="0" y="80"/>
                    <a:pt x="0" y="153"/>
                    <a:pt x="0" y="153"/>
                  </a:cubicBezTo>
                  <a:lnTo>
                    <a:pt x="74" y="233"/>
                  </a:lnTo>
                  <a:lnTo>
                    <a:pt x="153" y="233"/>
                  </a:lnTo>
                  <a:lnTo>
                    <a:pt x="227" y="80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803130" y="3228749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0" y="1"/>
                  </a:moveTo>
                  <a:lnTo>
                    <a:pt x="306" y="74"/>
                  </a:lnTo>
                  <a:cubicBezTo>
                    <a:pt x="306" y="227"/>
                    <a:pt x="153" y="307"/>
                    <a:pt x="74" y="307"/>
                  </a:cubicBezTo>
                  <a:cubicBezTo>
                    <a:pt x="0" y="307"/>
                    <a:pt x="0" y="380"/>
                    <a:pt x="0" y="460"/>
                  </a:cubicBezTo>
                  <a:lnTo>
                    <a:pt x="74" y="460"/>
                  </a:lnTo>
                  <a:cubicBezTo>
                    <a:pt x="227" y="380"/>
                    <a:pt x="380" y="307"/>
                    <a:pt x="459" y="154"/>
                  </a:cubicBezTo>
                  <a:cubicBezTo>
                    <a:pt x="459" y="7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492586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5025575" y="3935709"/>
              <a:ext cx="583286" cy="127850"/>
            </a:xfrm>
            <a:custGeom>
              <a:avLst/>
              <a:gdLst/>
              <a:ahLst/>
              <a:cxnLst/>
              <a:rect l="l" t="t" r="r" b="b"/>
              <a:pathLst>
                <a:path w="11173" h="2449" extrusionOk="0">
                  <a:moveTo>
                    <a:pt x="0" y="0"/>
                  </a:moveTo>
                  <a:lnTo>
                    <a:pt x="0" y="2449"/>
                  </a:lnTo>
                  <a:lnTo>
                    <a:pt x="11173" y="2449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5025575" y="3935709"/>
              <a:ext cx="587463" cy="127850"/>
            </a:xfrm>
            <a:custGeom>
              <a:avLst/>
              <a:gdLst/>
              <a:ahLst/>
              <a:cxnLst/>
              <a:rect l="l" t="t" r="r" b="b"/>
              <a:pathLst>
                <a:path w="11253" h="2449" extrusionOk="0">
                  <a:moveTo>
                    <a:pt x="11173" y="80"/>
                  </a:moveTo>
                  <a:lnTo>
                    <a:pt x="11173" y="2375"/>
                  </a:lnTo>
                  <a:lnTo>
                    <a:pt x="80" y="2375"/>
                  </a:lnTo>
                  <a:lnTo>
                    <a:pt x="80" y="80"/>
                  </a:lnTo>
                  <a:close/>
                  <a:moveTo>
                    <a:pt x="0" y="0"/>
                  </a:moveTo>
                  <a:lnTo>
                    <a:pt x="0" y="2449"/>
                  </a:lnTo>
                  <a:lnTo>
                    <a:pt x="11252" y="2449"/>
                  </a:lnTo>
                  <a:lnTo>
                    <a:pt x="11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5025575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949825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744" y="0"/>
                  </a:moveTo>
                  <a:cubicBezTo>
                    <a:pt x="6427" y="0"/>
                    <a:pt x="6109" y="174"/>
                    <a:pt x="5890" y="523"/>
                  </a:cubicBezTo>
                  <a:cubicBezTo>
                    <a:pt x="5784" y="436"/>
                    <a:pt x="5670" y="397"/>
                    <a:pt x="5558" y="397"/>
                  </a:cubicBezTo>
                  <a:cubicBezTo>
                    <a:pt x="5181" y="397"/>
                    <a:pt x="4818" y="835"/>
                    <a:pt x="4818" y="1368"/>
                  </a:cubicBezTo>
                  <a:cubicBezTo>
                    <a:pt x="4681" y="1253"/>
                    <a:pt x="4531" y="1199"/>
                    <a:pt x="4383" y="1199"/>
                  </a:cubicBezTo>
                  <a:cubicBezTo>
                    <a:pt x="4035" y="1199"/>
                    <a:pt x="3701" y="1495"/>
                    <a:pt x="3594" y="1980"/>
                  </a:cubicBezTo>
                  <a:cubicBezTo>
                    <a:pt x="3543" y="1965"/>
                    <a:pt x="3492" y="1958"/>
                    <a:pt x="3441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8" y="3337"/>
                    <a:pt x="2366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8" y="4191"/>
                    <a:pt x="1798" y="4189"/>
                    <a:pt x="1778" y="4189"/>
                  </a:cubicBezTo>
                  <a:cubicBezTo>
                    <a:pt x="1484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802" y="5108"/>
                    <a:pt x="538" y="5607"/>
                    <a:pt x="613" y="6112"/>
                  </a:cubicBezTo>
                  <a:cubicBezTo>
                    <a:pt x="380" y="6186"/>
                    <a:pt x="227" y="6571"/>
                    <a:pt x="306" y="6877"/>
                  </a:cubicBezTo>
                  <a:cubicBezTo>
                    <a:pt x="0" y="7410"/>
                    <a:pt x="0" y="8255"/>
                    <a:pt x="380" y="8787"/>
                  </a:cubicBezTo>
                  <a:cubicBezTo>
                    <a:pt x="227" y="9247"/>
                    <a:pt x="380" y="9859"/>
                    <a:pt x="766" y="9938"/>
                  </a:cubicBezTo>
                  <a:cubicBezTo>
                    <a:pt x="686" y="10012"/>
                    <a:pt x="533" y="10091"/>
                    <a:pt x="459" y="10165"/>
                  </a:cubicBezTo>
                  <a:cubicBezTo>
                    <a:pt x="633" y="10095"/>
                    <a:pt x="807" y="10061"/>
                    <a:pt x="978" y="10061"/>
                  </a:cubicBezTo>
                  <a:cubicBezTo>
                    <a:pt x="1560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4" y="9799"/>
                    <a:pt x="13112" y="8773"/>
                    <a:pt x="13977" y="8773"/>
                  </a:cubicBezTo>
                  <a:cubicBezTo>
                    <a:pt x="14036" y="8773"/>
                    <a:pt x="14095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4001" y="5114"/>
                  </a:cubicBezTo>
                  <a:cubicBezTo>
                    <a:pt x="14001" y="4655"/>
                    <a:pt x="13621" y="4735"/>
                    <a:pt x="13389" y="4349"/>
                  </a:cubicBezTo>
                  <a:cubicBezTo>
                    <a:pt x="13389" y="3737"/>
                    <a:pt x="13009" y="3278"/>
                    <a:pt x="12624" y="3278"/>
                  </a:cubicBezTo>
                  <a:cubicBezTo>
                    <a:pt x="12624" y="2816"/>
                    <a:pt x="12338" y="2409"/>
                    <a:pt x="12011" y="2409"/>
                  </a:cubicBezTo>
                  <a:cubicBezTo>
                    <a:pt x="11961" y="2409"/>
                    <a:pt x="11910" y="2419"/>
                    <a:pt x="11858" y="2439"/>
                  </a:cubicBezTo>
                  <a:cubicBezTo>
                    <a:pt x="11712" y="2055"/>
                    <a:pt x="11588" y="1944"/>
                    <a:pt x="11477" y="1944"/>
                  </a:cubicBezTo>
                  <a:cubicBezTo>
                    <a:pt x="11326" y="1944"/>
                    <a:pt x="11200" y="2152"/>
                    <a:pt x="11079" y="2152"/>
                  </a:cubicBezTo>
                  <a:cubicBezTo>
                    <a:pt x="11059" y="2152"/>
                    <a:pt x="11040" y="2146"/>
                    <a:pt x="11020" y="2133"/>
                  </a:cubicBezTo>
                  <a:cubicBezTo>
                    <a:pt x="1086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3" y="1339"/>
                  </a:cubicBezTo>
                  <a:cubicBezTo>
                    <a:pt x="10275" y="1339"/>
                    <a:pt x="10082" y="1441"/>
                    <a:pt x="10022" y="1674"/>
                  </a:cubicBezTo>
                  <a:cubicBezTo>
                    <a:pt x="9910" y="1114"/>
                    <a:pt x="9552" y="757"/>
                    <a:pt x="9219" y="757"/>
                  </a:cubicBezTo>
                  <a:cubicBezTo>
                    <a:pt x="9097" y="757"/>
                    <a:pt x="8979" y="805"/>
                    <a:pt x="8877" y="909"/>
                  </a:cubicBezTo>
                  <a:cubicBezTo>
                    <a:pt x="8719" y="389"/>
                    <a:pt x="8315" y="81"/>
                    <a:pt x="7928" y="81"/>
                  </a:cubicBezTo>
                  <a:cubicBezTo>
                    <a:pt x="7746" y="81"/>
                    <a:pt x="7567" y="149"/>
                    <a:pt x="7420" y="296"/>
                  </a:cubicBezTo>
                  <a:cubicBezTo>
                    <a:pt x="7223" y="99"/>
                    <a:pt x="6983" y="0"/>
                    <a:pt x="6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501758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cubicBezTo>
                    <a:pt x="0" y="154"/>
                    <a:pt x="0" y="154"/>
                    <a:pt x="80" y="233"/>
                  </a:cubicBezTo>
                  <a:cubicBezTo>
                    <a:pt x="539" y="307"/>
                    <a:pt x="918" y="539"/>
                    <a:pt x="1225" y="919"/>
                  </a:cubicBezTo>
                  <a:cubicBezTo>
                    <a:pt x="1304" y="919"/>
                    <a:pt x="1304" y="998"/>
                    <a:pt x="1304" y="998"/>
                  </a:cubicBezTo>
                  <a:cubicBezTo>
                    <a:pt x="1378" y="998"/>
                    <a:pt x="1378" y="998"/>
                    <a:pt x="1378" y="919"/>
                  </a:cubicBezTo>
                  <a:cubicBezTo>
                    <a:pt x="1457" y="919"/>
                    <a:pt x="1457" y="845"/>
                    <a:pt x="1378" y="766"/>
                  </a:cubicBezTo>
                  <a:cubicBezTo>
                    <a:pt x="1072" y="386"/>
                    <a:pt x="612" y="154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4985638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1377" y="686"/>
                    <a:pt x="2375" y="1911"/>
                    <a:pt x="2602" y="3288"/>
                  </a:cubicBezTo>
                  <a:cubicBezTo>
                    <a:pt x="2602" y="3368"/>
                    <a:pt x="2681" y="3368"/>
                    <a:pt x="2755" y="3368"/>
                  </a:cubicBezTo>
                  <a:cubicBezTo>
                    <a:pt x="2834" y="3368"/>
                    <a:pt x="2834" y="3288"/>
                    <a:pt x="2834" y="3288"/>
                  </a:cubicBezTo>
                  <a:cubicBezTo>
                    <a:pt x="2602" y="1837"/>
                    <a:pt x="1530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5121423" y="3782174"/>
              <a:ext cx="48029" cy="85825"/>
            </a:xfrm>
            <a:custGeom>
              <a:avLst/>
              <a:gdLst/>
              <a:ahLst/>
              <a:cxnLst/>
              <a:rect l="l" t="t" r="r" b="b"/>
              <a:pathLst>
                <a:path w="920" h="1644" extrusionOk="0">
                  <a:moveTo>
                    <a:pt x="99" y="1"/>
                  </a:moveTo>
                  <a:cubicBezTo>
                    <a:pt x="89" y="1"/>
                    <a:pt x="80" y="9"/>
                    <a:pt x="80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386" y="572"/>
                    <a:pt x="613" y="1031"/>
                    <a:pt x="693" y="1490"/>
                  </a:cubicBezTo>
                  <a:cubicBezTo>
                    <a:pt x="693" y="1564"/>
                    <a:pt x="766" y="1643"/>
                    <a:pt x="766" y="1643"/>
                  </a:cubicBezTo>
                  <a:lnTo>
                    <a:pt x="846" y="1564"/>
                  </a:lnTo>
                  <a:cubicBezTo>
                    <a:pt x="846" y="1564"/>
                    <a:pt x="919" y="1564"/>
                    <a:pt x="919" y="1490"/>
                  </a:cubicBezTo>
                  <a:cubicBezTo>
                    <a:pt x="766" y="951"/>
                    <a:pt x="540" y="419"/>
                    <a:pt x="154" y="33"/>
                  </a:cubicBezTo>
                  <a:cubicBezTo>
                    <a:pt x="154" y="33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5077676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2" y="613"/>
                    <a:pt x="1071" y="1146"/>
                    <a:pt x="1378" y="1684"/>
                  </a:cubicBezTo>
                  <a:cubicBezTo>
                    <a:pt x="1451" y="1758"/>
                    <a:pt x="1451" y="1758"/>
                    <a:pt x="1531" y="1758"/>
                  </a:cubicBezTo>
                  <a:cubicBezTo>
                    <a:pt x="1604" y="1684"/>
                    <a:pt x="1604" y="1605"/>
                    <a:pt x="1604" y="1605"/>
                  </a:cubicBezTo>
                  <a:cubicBezTo>
                    <a:pt x="1224" y="993"/>
                    <a:pt x="765" y="46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5129411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154"/>
                    <a:pt x="80" y="227"/>
                  </a:cubicBezTo>
                  <a:cubicBezTo>
                    <a:pt x="460" y="380"/>
                    <a:pt x="693" y="686"/>
                    <a:pt x="919" y="1072"/>
                  </a:cubicBezTo>
                  <a:lnTo>
                    <a:pt x="1072" y="1072"/>
                  </a:lnTo>
                  <a:cubicBezTo>
                    <a:pt x="1072" y="1072"/>
                    <a:pt x="1152" y="992"/>
                    <a:pt x="1072" y="919"/>
                  </a:cubicBezTo>
                  <a:cubicBezTo>
                    <a:pt x="919" y="533"/>
                    <a:pt x="540" y="227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5225311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lnTo>
                    <a:pt x="0" y="80"/>
                  </a:lnTo>
                  <a:cubicBezTo>
                    <a:pt x="80" y="613"/>
                    <a:pt x="233" y="998"/>
                    <a:pt x="460" y="1457"/>
                  </a:cubicBezTo>
                  <a:cubicBezTo>
                    <a:pt x="460" y="1531"/>
                    <a:pt x="460" y="1531"/>
                    <a:pt x="539" y="1531"/>
                  </a:cubicBezTo>
                  <a:lnTo>
                    <a:pt x="613" y="1531"/>
                  </a:lnTo>
                  <a:lnTo>
                    <a:pt x="613" y="1378"/>
                  </a:lnTo>
                  <a:cubicBezTo>
                    <a:pt x="460" y="998"/>
                    <a:pt x="306" y="539"/>
                    <a:pt x="233" y="80"/>
                  </a:cubicBez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5289210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cubicBezTo>
                    <a:pt x="1" y="686"/>
                    <a:pt x="80" y="1225"/>
                    <a:pt x="154" y="1837"/>
                  </a:cubicBezTo>
                  <a:cubicBezTo>
                    <a:pt x="154" y="1837"/>
                    <a:pt x="154" y="1911"/>
                    <a:pt x="233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3" y="1225"/>
                    <a:pt x="233" y="686"/>
                    <a:pt x="233" y="154"/>
                  </a:cubicBez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5381248" y="3440336"/>
              <a:ext cx="27877" cy="39989"/>
            </a:xfrm>
            <a:custGeom>
              <a:avLst/>
              <a:gdLst/>
              <a:ahLst/>
              <a:cxnLst/>
              <a:rect l="l" t="t" r="r" b="b"/>
              <a:pathLst>
                <a:path w="534" h="766" extrusionOk="0">
                  <a:moveTo>
                    <a:pt x="533" y="0"/>
                  </a:moveTo>
                  <a:cubicBezTo>
                    <a:pt x="460" y="0"/>
                    <a:pt x="380" y="0"/>
                    <a:pt x="380" y="80"/>
                  </a:cubicBezTo>
                  <a:lnTo>
                    <a:pt x="1" y="612"/>
                  </a:lnTo>
                  <a:cubicBezTo>
                    <a:pt x="1" y="612"/>
                    <a:pt x="1" y="692"/>
                    <a:pt x="74" y="692"/>
                  </a:cubicBezTo>
                  <a:lnTo>
                    <a:pt x="74" y="765"/>
                  </a:lnTo>
                  <a:cubicBezTo>
                    <a:pt x="154" y="765"/>
                    <a:pt x="154" y="692"/>
                    <a:pt x="154" y="692"/>
                  </a:cubicBezTo>
                  <a:lnTo>
                    <a:pt x="533" y="15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5445199" y="3480273"/>
              <a:ext cx="43800" cy="44165"/>
            </a:xfrm>
            <a:custGeom>
              <a:avLst/>
              <a:gdLst/>
              <a:ahLst/>
              <a:cxnLst/>
              <a:rect l="l" t="t" r="r" b="b"/>
              <a:pathLst>
                <a:path w="839" h="846" extrusionOk="0">
                  <a:moveTo>
                    <a:pt x="686" y="0"/>
                  </a:moveTo>
                  <a:cubicBezTo>
                    <a:pt x="459" y="154"/>
                    <a:pt x="227" y="386"/>
                    <a:pt x="74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3" y="845"/>
                  </a:lnTo>
                  <a:lnTo>
                    <a:pt x="227" y="766"/>
                  </a:lnTo>
                  <a:cubicBezTo>
                    <a:pt x="380" y="539"/>
                    <a:pt x="533" y="307"/>
                    <a:pt x="839" y="233"/>
                  </a:cubicBezTo>
                  <a:lnTo>
                    <a:pt x="839" y="80"/>
                  </a:lnTo>
                  <a:cubicBezTo>
                    <a:pt x="839" y="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5472972" y="3509351"/>
              <a:ext cx="64003" cy="86974"/>
            </a:xfrm>
            <a:custGeom>
              <a:avLst/>
              <a:gdLst/>
              <a:ahLst/>
              <a:cxnLst/>
              <a:rect l="l" t="t" r="r" b="b"/>
              <a:pathLst>
                <a:path w="1226" h="1666" extrusionOk="0">
                  <a:moveTo>
                    <a:pt x="1103" y="1"/>
                  </a:moveTo>
                  <a:cubicBezTo>
                    <a:pt x="1074" y="1"/>
                    <a:pt x="1035" y="19"/>
                    <a:pt x="999" y="56"/>
                  </a:cubicBezTo>
                  <a:cubicBezTo>
                    <a:pt x="540" y="441"/>
                    <a:pt x="233" y="974"/>
                    <a:pt x="1" y="1586"/>
                  </a:cubicBezTo>
                  <a:lnTo>
                    <a:pt x="80" y="1666"/>
                  </a:lnTo>
                  <a:lnTo>
                    <a:pt x="154" y="1666"/>
                  </a:lnTo>
                  <a:cubicBezTo>
                    <a:pt x="154" y="1666"/>
                    <a:pt x="233" y="1666"/>
                    <a:pt x="233" y="1586"/>
                  </a:cubicBezTo>
                  <a:cubicBezTo>
                    <a:pt x="387" y="1054"/>
                    <a:pt x="693" y="594"/>
                    <a:pt x="1152" y="209"/>
                  </a:cubicBezTo>
                  <a:cubicBezTo>
                    <a:pt x="1152" y="135"/>
                    <a:pt x="1225" y="56"/>
                    <a:pt x="1152" y="56"/>
                  </a:cubicBezTo>
                  <a:cubicBezTo>
                    <a:pt x="1152" y="19"/>
                    <a:pt x="1132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5357285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461" y="0"/>
                  </a:moveTo>
                  <a:cubicBezTo>
                    <a:pt x="416" y="0"/>
                    <a:pt x="380" y="36"/>
                    <a:pt x="380" y="36"/>
                  </a:cubicBezTo>
                  <a:lnTo>
                    <a:pt x="1" y="874"/>
                  </a:lnTo>
                  <a:cubicBezTo>
                    <a:pt x="1" y="954"/>
                    <a:pt x="1" y="954"/>
                    <a:pt x="74" y="1027"/>
                  </a:cubicBezTo>
                  <a:cubicBezTo>
                    <a:pt x="154" y="1027"/>
                    <a:pt x="154" y="1027"/>
                    <a:pt x="154" y="954"/>
                  </a:cubicBezTo>
                  <a:lnTo>
                    <a:pt x="613" y="109"/>
                  </a:lnTo>
                  <a:cubicBezTo>
                    <a:pt x="613" y="109"/>
                    <a:pt x="613" y="36"/>
                    <a:pt x="533" y="36"/>
                  </a:cubicBezTo>
                  <a:cubicBezTo>
                    <a:pt x="509" y="9"/>
                    <a:pt x="484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5269424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227" y="839"/>
                  </a:cubicBezTo>
                  <a:cubicBezTo>
                    <a:pt x="306" y="839"/>
                    <a:pt x="306" y="839"/>
                    <a:pt x="306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5217324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135" y="0"/>
                  </a:moveTo>
                  <a:cubicBezTo>
                    <a:pt x="121" y="0"/>
                    <a:pt x="104" y="8"/>
                    <a:pt x="80" y="33"/>
                  </a:cubicBezTo>
                  <a:cubicBezTo>
                    <a:pt x="0" y="33"/>
                    <a:pt x="0" y="112"/>
                    <a:pt x="0" y="186"/>
                  </a:cubicBezTo>
                  <a:cubicBezTo>
                    <a:pt x="153" y="419"/>
                    <a:pt x="233" y="798"/>
                    <a:pt x="306" y="1104"/>
                  </a:cubicBezTo>
                  <a:cubicBezTo>
                    <a:pt x="306" y="1184"/>
                    <a:pt x="306" y="1184"/>
                    <a:pt x="386" y="1184"/>
                  </a:cubicBezTo>
                  <a:cubicBezTo>
                    <a:pt x="459" y="1184"/>
                    <a:pt x="459" y="1104"/>
                    <a:pt x="459" y="1104"/>
                  </a:cubicBezTo>
                  <a:cubicBezTo>
                    <a:pt x="459" y="725"/>
                    <a:pt x="386" y="419"/>
                    <a:pt x="233" y="33"/>
                  </a:cubicBezTo>
                  <a:cubicBezTo>
                    <a:pt x="180" y="33"/>
                    <a:pt x="162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5409073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8" y="0"/>
                  </a:moveTo>
                  <a:cubicBezTo>
                    <a:pt x="998" y="0"/>
                    <a:pt x="919" y="0"/>
                    <a:pt x="845" y="73"/>
                  </a:cubicBezTo>
                  <a:cubicBezTo>
                    <a:pt x="460" y="612"/>
                    <a:pt x="233" y="1224"/>
                    <a:pt x="80" y="1910"/>
                  </a:cubicBezTo>
                  <a:cubicBezTo>
                    <a:pt x="0" y="1910"/>
                    <a:pt x="80" y="1990"/>
                    <a:pt x="154" y="1990"/>
                  </a:cubicBezTo>
                  <a:cubicBezTo>
                    <a:pt x="233" y="1990"/>
                    <a:pt x="233" y="1990"/>
                    <a:pt x="233" y="1910"/>
                  </a:cubicBezTo>
                  <a:cubicBezTo>
                    <a:pt x="386" y="1298"/>
                    <a:pt x="692" y="686"/>
                    <a:pt x="1072" y="153"/>
                  </a:cubicBezTo>
                  <a:cubicBezTo>
                    <a:pt x="1072" y="153"/>
                    <a:pt x="1072" y="73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5520948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539" y="1"/>
                  </a:moveTo>
                  <a:cubicBezTo>
                    <a:pt x="386" y="154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cubicBezTo>
                    <a:pt x="153" y="766"/>
                    <a:pt x="153" y="766"/>
                    <a:pt x="233" y="686"/>
                  </a:cubicBezTo>
                  <a:cubicBezTo>
                    <a:pt x="306" y="533"/>
                    <a:pt x="459" y="307"/>
                    <a:pt x="692" y="154"/>
                  </a:cubicBezTo>
                  <a:cubicBezTo>
                    <a:pt x="765" y="154"/>
                    <a:pt x="765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5572997" y="3636209"/>
              <a:ext cx="56016" cy="40041"/>
            </a:xfrm>
            <a:custGeom>
              <a:avLst/>
              <a:gdLst/>
              <a:ahLst/>
              <a:cxnLst/>
              <a:rect l="l" t="t" r="r" b="b"/>
              <a:pathLst>
                <a:path w="1073" h="767" extrusionOk="0">
                  <a:moveTo>
                    <a:pt x="919" y="1"/>
                  </a:moveTo>
                  <a:cubicBezTo>
                    <a:pt x="613" y="154"/>
                    <a:pt x="307" y="380"/>
                    <a:pt x="1" y="613"/>
                  </a:cubicBezTo>
                  <a:lnTo>
                    <a:pt x="1" y="766"/>
                  </a:lnTo>
                  <a:lnTo>
                    <a:pt x="154" y="766"/>
                  </a:lnTo>
                  <a:cubicBezTo>
                    <a:pt x="460" y="534"/>
                    <a:pt x="687" y="380"/>
                    <a:pt x="993" y="227"/>
                  </a:cubicBezTo>
                  <a:cubicBezTo>
                    <a:pt x="1072" y="154"/>
                    <a:pt x="1072" y="154"/>
                    <a:pt x="1072" y="74"/>
                  </a:cubicBezTo>
                  <a:cubicBezTo>
                    <a:pt x="993" y="1"/>
                    <a:pt x="993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5572997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2" y="0"/>
                  </a:moveTo>
                  <a:cubicBezTo>
                    <a:pt x="919" y="227"/>
                    <a:pt x="460" y="533"/>
                    <a:pt x="74" y="919"/>
                  </a:cubicBezTo>
                  <a:cubicBezTo>
                    <a:pt x="1" y="992"/>
                    <a:pt x="1" y="1072"/>
                    <a:pt x="74" y="1072"/>
                  </a:cubicBezTo>
                  <a:lnTo>
                    <a:pt x="227" y="1072"/>
                  </a:lnTo>
                  <a:cubicBezTo>
                    <a:pt x="613" y="686"/>
                    <a:pt x="1072" y="380"/>
                    <a:pt x="1531" y="227"/>
                  </a:cubicBezTo>
                  <a:cubicBezTo>
                    <a:pt x="1605" y="153"/>
                    <a:pt x="1605" y="153"/>
                    <a:pt x="1605" y="74"/>
                  </a:cubicBezTo>
                  <a:cubicBezTo>
                    <a:pt x="1605" y="0"/>
                    <a:pt x="153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5493123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92" y="1"/>
                  </a:moveTo>
                  <a:cubicBezTo>
                    <a:pt x="613" y="387"/>
                    <a:pt x="307" y="846"/>
                    <a:pt x="74" y="1305"/>
                  </a:cubicBezTo>
                  <a:cubicBezTo>
                    <a:pt x="1" y="1305"/>
                    <a:pt x="74" y="1378"/>
                    <a:pt x="74" y="1378"/>
                  </a:cubicBezTo>
                  <a:cubicBezTo>
                    <a:pt x="74" y="1458"/>
                    <a:pt x="15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145" y="154"/>
                  </a:cubicBez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5425048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80" y="919"/>
                  </a:lnTo>
                  <a:cubicBezTo>
                    <a:pt x="1" y="998"/>
                    <a:pt x="80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539" y="154"/>
                  </a:lnTo>
                  <a:cubicBezTo>
                    <a:pt x="539" y="80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5353161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153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530137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74" y="1225"/>
                  </a:lnTo>
                  <a:cubicBezTo>
                    <a:pt x="74" y="1299"/>
                    <a:pt x="153" y="1299"/>
                    <a:pt x="153" y="1299"/>
                  </a:cubicBezTo>
                  <a:cubicBezTo>
                    <a:pt x="227" y="1299"/>
                    <a:pt x="306" y="1225"/>
                    <a:pt x="306" y="1225"/>
                  </a:cubicBezTo>
                  <a:lnTo>
                    <a:pt x="153" y="74"/>
                  </a:lnTo>
                  <a:cubicBezTo>
                    <a:pt x="153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5237475" y="3818143"/>
              <a:ext cx="27825" cy="81805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149" y="1"/>
                  </a:moveTo>
                  <a:cubicBezTo>
                    <a:pt x="126" y="1"/>
                    <a:pt x="100" y="9"/>
                    <a:pt x="73" y="36"/>
                  </a:cubicBezTo>
                  <a:cubicBezTo>
                    <a:pt x="73" y="36"/>
                    <a:pt x="0" y="109"/>
                    <a:pt x="73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80" y="1566"/>
                    <a:pt x="380" y="1566"/>
                  </a:cubicBezTo>
                  <a:cubicBezTo>
                    <a:pt x="459" y="1566"/>
                    <a:pt x="533" y="1566"/>
                    <a:pt x="533" y="1487"/>
                  </a:cubicBezTo>
                  <a:cubicBezTo>
                    <a:pt x="533" y="1028"/>
                    <a:pt x="380" y="495"/>
                    <a:pt x="227" y="36"/>
                  </a:cubicBezTo>
                  <a:cubicBezTo>
                    <a:pt x="227" y="36"/>
                    <a:pt x="194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5185374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26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539" y="1280"/>
                    <a:pt x="539" y="1892"/>
                  </a:cubicBezTo>
                  <a:cubicBezTo>
                    <a:pt x="539" y="1971"/>
                    <a:pt x="612" y="2045"/>
                    <a:pt x="692" y="2045"/>
                  </a:cubicBezTo>
                  <a:cubicBezTo>
                    <a:pt x="692" y="2045"/>
                    <a:pt x="765" y="1971"/>
                    <a:pt x="765" y="1892"/>
                  </a:cubicBezTo>
                  <a:cubicBezTo>
                    <a:pt x="692" y="1280"/>
                    <a:pt x="539" y="594"/>
                    <a:pt x="233" y="55"/>
                  </a:cubicBezTo>
                  <a:cubicBezTo>
                    <a:pt x="193" y="19"/>
                    <a:pt x="155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546916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0" y="1530"/>
                  </a:lnTo>
                  <a:cubicBezTo>
                    <a:pt x="0" y="1604"/>
                    <a:pt x="0" y="1684"/>
                    <a:pt x="74" y="1684"/>
                  </a:cubicBezTo>
                  <a:cubicBezTo>
                    <a:pt x="153" y="1684"/>
                    <a:pt x="227" y="1684"/>
                    <a:pt x="227" y="1604"/>
                  </a:cubicBezTo>
                  <a:lnTo>
                    <a:pt x="613" y="153"/>
                  </a:lnTo>
                  <a:cubicBezTo>
                    <a:pt x="686" y="73"/>
                    <a:pt x="61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5504973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7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233" y="2069"/>
                  </a:cubicBezTo>
                  <a:cubicBezTo>
                    <a:pt x="459" y="1304"/>
                    <a:pt x="918" y="692"/>
                    <a:pt x="1530" y="153"/>
                  </a:cubicBezTo>
                  <a:cubicBezTo>
                    <a:pt x="1610" y="153"/>
                    <a:pt x="1610" y="80"/>
                    <a:pt x="1530" y="80"/>
                  </a:cubicBezTo>
                  <a:cubicBezTo>
                    <a:pt x="1530" y="0"/>
                    <a:pt x="1457" y="0"/>
                    <a:pt x="1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5581036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7" y="1"/>
                  </a:moveTo>
                  <a:cubicBezTo>
                    <a:pt x="839" y="227"/>
                    <a:pt x="380" y="533"/>
                    <a:pt x="73" y="919"/>
                  </a:cubicBezTo>
                  <a:cubicBezTo>
                    <a:pt x="0" y="919"/>
                    <a:pt x="0" y="992"/>
                    <a:pt x="73" y="992"/>
                  </a:cubicBezTo>
                  <a:lnTo>
                    <a:pt x="73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451" y="154"/>
                    <a:pt x="1530" y="154"/>
                    <a:pt x="1451" y="74"/>
                  </a:cubicBezTo>
                  <a:cubicBezTo>
                    <a:pt x="1451" y="1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5533060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74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307" y="233"/>
                    <a:pt x="380" y="154"/>
                  </a:cubicBezTo>
                  <a:lnTo>
                    <a:pt x="380" y="80"/>
                  </a:lnTo>
                  <a:cubicBezTo>
                    <a:pt x="307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5357285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74" y="153"/>
                  </a:cubicBezTo>
                  <a:lnTo>
                    <a:pt x="1" y="765"/>
                  </a:lnTo>
                  <a:cubicBezTo>
                    <a:pt x="1" y="765"/>
                    <a:pt x="74" y="839"/>
                    <a:pt x="154" y="839"/>
                  </a:cubicBez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5169400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233" y="613"/>
                  </a:cubicBezTo>
                  <a:cubicBezTo>
                    <a:pt x="306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5025575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8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2" y="825"/>
                  </a:lnTo>
                  <a:lnTo>
                    <a:pt x="765" y="825"/>
                  </a:lnTo>
                  <a:cubicBezTo>
                    <a:pt x="845" y="746"/>
                    <a:pt x="845" y="672"/>
                    <a:pt x="765" y="672"/>
                  </a:cubicBezTo>
                  <a:lnTo>
                    <a:pt x="153" y="60"/>
                  </a:lnTo>
                  <a:cubicBezTo>
                    <a:pt x="153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5133587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0" y="0"/>
                  </a:moveTo>
                  <a:lnTo>
                    <a:pt x="0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766" y="765"/>
                    <a:pt x="766" y="765"/>
                    <a:pt x="766" y="686"/>
                  </a:cubicBezTo>
                  <a:cubicBezTo>
                    <a:pt x="839" y="686"/>
                    <a:pt x="839" y="612"/>
                    <a:pt x="766" y="612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735475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7470439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0" y="1"/>
                  </a:moveTo>
                  <a:lnTo>
                    <a:pt x="0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7466576" y="3935709"/>
              <a:ext cx="591326" cy="132026"/>
            </a:xfrm>
            <a:custGeom>
              <a:avLst/>
              <a:gdLst/>
              <a:ahLst/>
              <a:cxnLst/>
              <a:rect l="l" t="t" r="r" b="b"/>
              <a:pathLst>
                <a:path w="11327" h="2529" extrusionOk="0">
                  <a:moveTo>
                    <a:pt x="11247" y="80"/>
                  </a:moveTo>
                  <a:lnTo>
                    <a:pt x="11247" y="2375"/>
                  </a:lnTo>
                  <a:lnTo>
                    <a:pt x="154" y="2375"/>
                  </a:lnTo>
                  <a:lnTo>
                    <a:pt x="154" y="80"/>
                  </a:lnTo>
                  <a:close/>
                  <a:moveTo>
                    <a:pt x="1" y="0"/>
                  </a:moveTo>
                  <a:lnTo>
                    <a:pt x="1" y="2528"/>
                  </a:lnTo>
                  <a:lnTo>
                    <a:pt x="11326" y="2528"/>
                  </a:lnTo>
                  <a:lnTo>
                    <a:pt x="1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7470439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7394690" y="3365108"/>
              <a:ext cx="767100" cy="582764"/>
            </a:xfrm>
            <a:custGeom>
              <a:avLst/>
              <a:gdLst/>
              <a:ahLst/>
              <a:cxnLst/>
              <a:rect l="l" t="t" r="r" b="b"/>
              <a:pathLst>
                <a:path w="14694" h="11163" extrusionOk="0">
                  <a:moveTo>
                    <a:pt x="6669" y="0"/>
                  </a:moveTo>
                  <a:cubicBezTo>
                    <a:pt x="6351" y="0"/>
                    <a:pt x="6033" y="174"/>
                    <a:pt x="5816" y="523"/>
                  </a:cubicBezTo>
                  <a:cubicBezTo>
                    <a:pt x="5728" y="436"/>
                    <a:pt x="5627" y="397"/>
                    <a:pt x="5524" y="397"/>
                  </a:cubicBezTo>
                  <a:cubicBezTo>
                    <a:pt x="5178" y="397"/>
                    <a:pt x="4802" y="835"/>
                    <a:pt x="4745" y="1368"/>
                  </a:cubicBezTo>
                  <a:cubicBezTo>
                    <a:pt x="4630" y="1253"/>
                    <a:pt x="4495" y="1199"/>
                    <a:pt x="4355" y="1199"/>
                  </a:cubicBezTo>
                  <a:cubicBezTo>
                    <a:pt x="4028" y="1199"/>
                    <a:pt x="3680" y="1495"/>
                    <a:pt x="3521" y="1980"/>
                  </a:cubicBezTo>
                  <a:cubicBezTo>
                    <a:pt x="3477" y="1965"/>
                    <a:pt x="3432" y="1958"/>
                    <a:pt x="3386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9" y="3337"/>
                    <a:pt x="2367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3" y="4191"/>
                    <a:pt x="1789" y="4189"/>
                    <a:pt x="1765" y="4189"/>
                  </a:cubicBezTo>
                  <a:cubicBezTo>
                    <a:pt x="1415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4" y="5108"/>
                    <a:pt x="464" y="5607"/>
                    <a:pt x="533" y="6112"/>
                  </a:cubicBezTo>
                  <a:cubicBezTo>
                    <a:pt x="380" y="6186"/>
                    <a:pt x="227" y="6571"/>
                    <a:pt x="307" y="6877"/>
                  </a:cubicBezTo>
                  <a:cubicBezTo>
                    <a:pt x="1" y="7410"/>
                    <a:pt x="1" y="8255"/>
                    <a:pt x="307" y="8787"/>
                  </a:cubicBezTo>
                  <a:cubicBezTo>
                    <a:pt x="227" y="9247"/>
                    <a:pt x="380" y="9859"/>
                    <a:pt x="686" y="9938"/>
                  </a:cubicBezTo>
                  <a:lnTo>
                    <a:pt x="460" y="10165"/>
                  </a:lnTo>
                  <a:cubicBezTo>
                    <a:pt x="615" y="10095"/>
                    <a:pt x="779" y="10061"/>
                    <a:pt x="946" y="10061"/>
                  </a:cubicBezTo>
                  <a:cubicBezTo>
                    <a:pt x="1513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5" y="9799"/>
                    <a:pt x="13113" y="8773"/>
                    <a:pt x="13978" y="8773"/>
                  </a:cubicBezTo>
                  <a:cubicBezTo>
                    <a:pt x="14037" y="8773"/>
                    <a:pt x="14096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3928" y="5114"/>
                  </a:cubicBezTo>
                  <a:cubicBezTo>
                    <a:pt x="14001" y="4655"/>
                    <a:pt x="13542" y="4735"/>
                    <a:pt x="13389" y="4349"/>
                  </a:cubicBezTo>
                  <a:cubicBezTo>
                    <a:pt x="13316" y="3737"/>
                    <a:pt x="13010" y="3278"/>
                    <a:pt x="12624" y="3278"/>
                  </a:cubicBezTo>
                  <a:cubicBezTo>
                    <a:pt x="12560" y="2816"/>
                    <a:pt x="12262" y="2409"/>
                    <a:pt x="11984" y="2409"/>
                  </a:cubicBezTo>
                  <a:cubicBezTo>
                    <a:pt x="11941" y="2409"/>
                    <a:pt x="11899" y="2419"/>
                    <a:pt x="11859" y="2439"/>
                  </a:cubicBezTo>
                  <a:cubicBezTo>
                    <a:pt x="11712" y="2055"/>
                    <a:pt x="11588" y="1944"/>
                    <a:pt x="11478" y="1944"/>
                  </a:cubicBezTo>
                  <a:cubicBezTo>
                    <a:pt x="11326" y="1944"/>
                    <a:pt x="11200" y="2152"/>
                    <a:pt x="11080" y="2152"/>
                  </a:cubicBezTo>
                  <a:cubicBezTo>
                    <a:pt x="11060" y="2152"/>
                    <a:pt x="11040" y="2146"/>
                    <a:pt x="11020" y="2133"/>
                  </a:cubicBezTo>
                  <a:cubicBezTo>
                    <a:pt x="1078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2" y="1339"/>
                  </a:cubicBezTo>
                  <a:cubicBezTo>
                    <a:pt x="10271" y="1339"/>
                    <a:pt x="10065" y="1441"/>
                    <a:pt x="9949" y="1674"/>
                  </a:cubicBezTo>
                  <a:cubicBezTo>
                    <a:pt x="9890" y="1114"/>
                    <a:pt x="9547" y="757"/>
                    <a:pt x="9218" y="757"/>
                  </a:cubicBezTo>
                  <a:cubicBezTo>
                    <a:pt x="9098" y="757"/>
                    <a:pt x="8979" y="805"/>
                    <a:pt x="8877" y="909"/>
                  </a:cubicBezTo>
                  <a:cubicBezTo>
                    <a:pt x="8669" y="389"/>
                    <a:pt x="8283" y="81"/>
                    <a:pt x="7890" y="81"/>
                  </a:cubicBezTo>
                  <a:cubicBezTo>
                    <a:pt x="7705" y="81"/>
                    <a:pt x="7518" y="149"/>
                    <a:pt x="7347" y="296"/>
                  </a:cubicBezTo>
                  <a:cubicBezTo>
                    <a:pt x="7149" y="99"/>
                    <a:pt x="6909" y="0"/>
                    <a:pt x="6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7458589" y="3855783"/>
              <a:ext cx="79978" cy="52153"/>
            </a:xfrm>
            <a:custGeom>
              <a:avLst/>
              <a:gdLst/>
              <a:ahLst/>
              <a:cxnLst/>
              <a:rect l="l" t="t" r="r" b="b"/>
              <a:pathLst>
                <a:path w="1532" h="999" extrusionOk="0">
                  <a:moveTo>
                    <a:pt x="154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1" y="154"/>
                    <a:pt x="74" y="154"/>
                    <a:pt x="154" y="233"/>
                  </a:cubicBezTo>
                  <a:cubicBezTo>
                    <a:pt x="613" y="307"/>
                    <a:pt x="993" y="539"/>
                    <a:pt x="1299" y="919"/>
                  </a:cubicBezTo>
                  <a:lnTo>
                    <a:pt x="1378" y="998"/>
                  </a:lnTo>
                  <a:cubicBezTo>
                    <a:pt x="1378" y="998"/>
                    <a:pt x="1452" y="998"/>
                    <a:pt x="1452" y="919"/>
                  </a:cubicBezTo>
                  <a:cubicBezTo>
                    <a:pt x="1531" y="919"/>
                    <a:pt x="1531" y="845"/>
                    <a:pt x="1452" y="766"/>
                  </a:cubicBezTo>
                  <a:cubicBezTo>
                    <a:pt x="1146" y="386"/>
                    <a:pt x="68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7430503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80" y="1"/>
                    <a:pt x="80" y="1"/>
                    <a:pt x="0" y="74"/>
                  </a:cubicBezTo>
                  <a:cubicBezTo>
                    <a:pt x="0" y="154"/>
                    <a:pt x="0" y="154"/>
                    <a:pt x="80" y="227"/>
                  </a:cubicBezTo>
                  <a:cubicBezTo>
                    <a:pt x="1378" y="686"/>
                    <a:pt x="2376" y="1911"/>
                    <a:pt x="2602" y="3288"/>
                  </a:cubicBezTo>
                  <a:cubicBezTo>
                    <a:pt x="2602" y="3368"/>
                    <a:pt x="2682" y="3368"/>
                    <a:pt x="2682" y="3368"/>
                  </a:cubicBezTo>
                  <a:lnTo>
                    <a:pt x="2755" y="3368"/>
                  </a:lnTo>
                  <a:lnTo>
                    <a:pt x="2835" y="3288"/>
                  </a:lnTo>
                  <a:cubicBezTo>
                    <a:pt x="2529" y="1837"/>
                    <a:pt x="1531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7566340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75" y="1"/>
                  </a:moveTo>
                  <a:cubicBezTo>
                    <a:pt x="52" y="1"/>
                    <a:pt x="27" y="9"/>
                    <a:pt x="0" y="33"/>
                  </a:cubicBezTo>
                  <a:lnTo>
                    <a:pt x="0" y="186"/>
                  </a:lnTo>
                  <a:cubicBezTo>
                    <a:pt x="386" y="572"/>
                    <a:pt x="612" y="1031"/>
                    <a:pt x="692" y="1490"/>
                  </a:cubicBezTo>
                  <a:cubicBezTo>
                    <a:pt x="692" y="1564"/>
                    <a:pt x="692" y="1643"/>
                    <a:pt x="765" y="1643"/>
                  </a:cubicBezTo>
                  <a:lnTo>
                    <a:pt x="765" y="1564"/>
                  </a:lnTo>
                  <a:cubicBezTo>
                    <a:pt x="845" y="1564"/>
                    <a:pt x="918" y="1564"/>
                    <a:pt x="845" y="1490"/>
                  </a:cubicBezTo>
                  <a:cubicBezTo>
                    <a:pt x="765" y="951"/>
                    <a:pt x="539" y="419"/>
                    <a:pt x="153" y="33"/>
                  </a:cubicBezTo>
                  <a:cubicBezTo>
                    <a:pt x="153" y="33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7522540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153" y="1"/>
                  </a:moveTo>
                  <a:cubicBezTo>
                    <a:pt x="153" y="1"/>
                    <a:pt x="74" y="1"/>
                    <a:pt x="0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3" y="613"/>
                    <a:pt x="1072" y="1146"/>
                    <a:pt x="1378" y="1684"/>
                  </a:cubicBezTo>
                  <a:cubicBezTo>
                    <a:pt x="1378" y="1758"/>
                    <a:pt x="1451" y="1758"/>
                    <a:pt x="1451" y="1758"/>
                  </a:cubicBezTo>
                  <a:lnTo>
                    <a:pt x="1531" y="1758"/>
                  </a:lnTo>
                  <a:cubicBezTo>
                    <a:pt x="1604" y="1684"/>
                    <a:pt x="1604" y="1605"/>
                    <a:pt x="1531" y="1605"/>
                  </a:cubicBezTo>
                  <a:cubicBezTo>
                    <a:pt x="1225" y="993"/>
                    <a:pt x="766" y="46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7574327" y="3564323"/>
              <a:ext cx="55964" cy="55964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386" y="380"/>
                    <a:pt x="692" y="686"/>
                    <a:pt x="918" y="1072"/>
                  </a:cubicBezTo>
                  <a:lnTo>
                    <a:pt x="998" y="1072"/>
                  </a:lnTo>
                  <a:cubicBezTo>
                    <a:pt x="1071" y="1072"/>
                    <a:pt x="1071" y="992"/>
                    <a:pt x="1071" y="919"/>
                  </a:cubicBezTo>
                  <a:cubicBezTo>
                    <a:pt x="845" y="533"/>
                    <a:pt x="539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7670176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80" y="613"/>
                    <a:pt x="233" y="998"/>
                    <a:pt x="386" y="1457"/>
                  </a:cubicBezTo>
                  <a:cubicBezTo>
                    <a:pt x="460" y="1531"/>
                    <a:pt x="460" y="1531"/>
                    <a:pt x="539" y="1531"/>
                  </a:cubicBezTo>
                  <a:cubicBezTo>
                    <a:pt x="613" y="1457"/>
                    <a:pt x="613" y="1457"/>
                    <a:pt x="613" y="1378"/>
                  </a:cubicBezTo>
                  <a:cubicBezTo>
                    <a:pt x="386" y="998"/>
                    <a:pt x="233" y="539"/>
                    <a:pt x="233" y="80"/>
                  </a:cubicBez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7734075" y="3420498"/>
              <a:ext cx="16079" cy="99764"/>
            </a:xfrm>
            <a:custGeom>
              <a:avLst/>
              <a:gdLst/>
              <a:ahLst/>
              <a:cxnLst/>
              <a:rect l="l" t="t" r="r" b="b"/>
              <a:pathLst>
                <a:path w="308" h="1911" extrusionOk="0">
                  <a:moveTo>
                    <a:pt x="154" y="1"/>
                  </a:moveTo>
                  <a:cubicBezTo>
                    <a:pt x="81" y="1"/>
                    <a:pt x="81" y="74"/>
                    <a:pt x="81" y="154"/>
                  </a:cubicBezTo>
                  <a:cubicBezTo>
                    <a:pt x="1" y="686"/>
                    <a:pt x="1" y="1225"/>
                    <a:pt x="81" y="1837"/>
                  </a:cubicBezTo>
                  <a:cubicBezTo>
                    <a:pt x="81" y="1837"/>
                    <a:pt x="154" y="1911"/>
                    <a:pt x="234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4" y="1225"/>
                    <a:pt x="234" y="686"/>
                    <a:pt x="234" y="154"/>
                  </a:cubicBezTo>
                  <a:cubicBezTo>
                    <a:pt x="234" y="74"/>
                    <a:pt x="23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7826164" y="3440336"/>
              <a:ext cx="27825" cy="39989"/>
            </a:xfrm>
            <a:custGeom>
              <a:avLst/>
              <a:gdLst/>
              <a:ahLst/>
              <a:cxnLst/>
              <a:rect l="l" t="t" r="r" b="b"/>
              <a:pathLst>
                <a:path w="533" h="766" extrusionOk="0">
                  <a:moveTo>
                    <a:pt x="459" y="0"/>
                  </a:moveTo>
                  <a:cubicBezTo>
                    <a:pt x="459" y="0"/>
                    <a:pt x="380" y="0"/>
                    <a:pt x="306" y="80"/>
                  </a:cubicBezTo>
                  <a:lnTo>
                    <a:pt x="0" y="612"/>
                  </a:lnTo>
                  <a:lnTo>
                    <a:pt x="0" y="692"/>
                  </a:lnTo>
                  <a:lnTo>
                    <a:pt x="74" y="765"/>
                  </a:lnTo>
                  <a:cubicBezTo>
                    <a:pt x="153" y="765"/>
                    <a:pt x="153" y="692"/>
                    <a:pt x="153" y="692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7890063" y="3480273"/>
              <a:ext cx="43852" cy="44165"/>
            </a:xfrm>
            <a:custGeom>
              <a:avLst/>
              <a:gdLst/>
              <a:ahLst/>
              <a:cxnLst/>
              <a:rect l="l" t="t" r="r" b="b"/>
              <a:pathLst>
                <a:path w="840" h="846" extrusionOk="0">
                  <a:moveTo>
                    <a:pt x="686" y="0"/>
                  </a:moveTo>
                  <a:cubicBezTo>
                    <a:pt x="380" y="154"/>
                    <a:pt x="227" y="386"/>
                    <a:pt x="0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4" y="845"/>
                  </a:lnTo>
                  <a:cubicBezTo>
                    <a:pt x="154" y="845"/>
                    <a:pt x="154" y="766"/>
                    <a:pt x="227" y="766"/>
                  </a:cubicBezTo>
                  <a:cubicBezTo>
                    <a:pt x="380" y="539"/>
                    <a:pt x="533" y="307"/>
                    <a:pt x="766" y="233"/>
                  </a:cubicBezTo>
                  <a:cubicBezTo>
                    <a:pt x="839" y="154"/>
                    <a:pt x="839" y="80"/>
                    <a:pt x="839" y="80"/>
                  </a:cubicBezTo>
                  <a:cubicBezTo>
                    <a:pt x="76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7917889" y="3509351"/>
              <a:ext cx="60088" cy="86974"/>
            </a:xfrm>
            <a:custGeom>
              <a:avLst/>
              <a:gdLst/>
              <a:ahLst/>
              <a:cxnLst/>
              <a:rect l="l" t="t" r="r" b="b"/>
              <a:pathLst>
                <a:path w="1151" h="1666" extrusionOk="0">
                  <a:moveTo>
                    <a:pt x="1045" y="1"/>
                  </a:moveTo>
                  <a:cubicBezTo>
                    <a:pt x="1016" y="1"/>
                    <a:pt x="998" y="19"/>
                    <a:pt x="998" y="56"/>
                  </a:cubicBezTo>
                  <a:cubicBezTo>
                    <a:pt x="539" y="441"/>
                    <a:pt x="153" y="974"/>
                    <a:pt x="0" y="1586"/>
                  </a:cubicBezTo>
                  <a:cubicBezTo>
                    <a:pt x="0" y="1586"/>
                    <a:pt x="0" y="1666"/>
                    <a:pt x="80" y="1666"/>
                  </a:cubicBezTo>
                  <a:cubicBezTo>
                    <a:pt x="153" y="1666"/>
                    <a:pt x="153" y="1666"/>
                    <a:pt x="233" y="1586"/>
                  </a:cubicBezTo>
                  <a:cubicBezTo>
                    <a:pt x="386" y="1054"/>
                    <a:pt x="692" y="594"/>
                    <a:pt x="1151" y="209"/>
                  </a:cubicBezTo>
                  <a:lnTo>
                    <a:pt x="1151" y="56"/>
                  </a:lnTo>
                  <a:cubicBezTo>
                    <a:pt x="1111" y="19"/>
                    <a:pt x="1073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7798026" y="3594445"/>
              <a:ext cx="36178" cy="53667"/>
            </a:xfrm>
            <a:custGeom>
              <a:avLst/>
              <a:gdLst/>
              <a:ahLst/>
              <a:cxnLst/>
              <a:rect l="l" t="t" r="r" b="b"/>
              <a:pathLst>
                <a:path w="693" h="1028" extrusionOk="0">
                  <a:moveTo>
                    <a:pt x="540" y="0"/>
                  </a:moveTo>
                  <a:cubicBezTo>
                    <a:pt x="495" y="0"/>
                    <a:pt x="460" y="36"/>
                    <a:pt x="460" y="36"/>
                  </a:cubicBezTo>
                  <a:lnTo>
                    <a:pt x="80" y="874"/>
                  </a:lnTo>
                  <a:cubicBezTo>
                    <a:pt x="0" y="954"/>
                    <a:pt x="80" y="954"/>
                    <a:pt x="80" y="1027"/>
                  </a:cubicBezTo>
                  <a:lnTo>
                    <a:pt x="153" y="1027"/>
                  </a:lnTo>
                  <a:cubicBezTo>
                    <a:pt x="153" y="1027"/>
                    <a:pt x="233" y="1027"/>
                    <a:pt x="233" y="954"/>
                  </a:cubicBezTo>
                  <a:lnTo>
                    <a:pt x="613" y="109"/>
                  </a:lnTo>
                  <a:cubicBezTo>
                    <a:pt x="692" y="109"/>
                    <a:pt x="613" y="36"/>
                    <a:pt x="613" y="36"/>
                  </a:cubicBezTo>
                  <a:cubicBezTo>
                    <a:pt x="588" y="9"/>
                    <a:pt x="56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7714289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153" y="839"/>
                  </a:cubicBezTo>
                  <a:lnTo>
                    <a:pt x="227" y="839"/>
                  </a:lnTo>
                  <a:cubicBezTo>
                    <a:pt x="227" y="839"/>
                    <a:pt x="307" y="839"/>
                    <a:pt x="307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7662188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99" y="0"/>
                  </a:moveTo>
                  <a:cubicBezTo>
                    <a:pt x="88" y="0"/>
                    <a:pt x="80" y="8"/>
                    <a:pt x="80" y="33"/>
                  </a:cubicBezTo>
                  <a:cubicBezTo>
                    <a:pt x="1" y="33"/>
                    <a:pt x="1" y="112"/>
                    <a:pt x="1" y="186"/>
                  </a:cubicBezTo>
                  <a:cubicBezTo>
                    <a:pt x="154" y="419"/>
                    <a:pt x="233" y="798"/>
                    <a:pt x="233" y="1104"/>
                  </a:cubicBezTo>
                  <a:cubicBezTo>
                    <a:pt x="233" y="1184"/>
                    <a:pt x="307" y="1184"/>
                    <a:pt x="386" y="1184"/>
                  </a:cubicBezTo>
                  <a:cubicBezTo>
                    <a:pt x="460" y="1184"/>
                    <a:pt x="460" y="1104"/>
                    <a:pt x="460" y="1104"/>
                  </a:cubicBezTo>
                  <a:cubicBezTo>
                    <a:pt x="460" y="725"/>
                    <a:pt x="307" y="419"/>
                    <a:pt x="154" y="33"/>
                  </a:cubicBezTo>
                  <a:cubicBezTo>
                    <a:pt x="154" y="33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7853937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9" y="0"/>
                  </a:moveTo>
                  <a:cubicBezTo>
                    <a:pt x="919" y="0"/>
                    <a:pt x="919" y="0"/>
                    <a:pt x="846" y="73"/>
                  </a:cubicBezTo>
                  <a:cubicBezTo>
                    <a:pt x="460" y="612"/>
                    <a:pt x="154" y="1224"/>
                    <a:pt x="1" y="1910"/>
                  </a:cubicBezTo>
                  <a:lnTo>
                    <a:pt x="80" y="1990"/>
                  </a:lnTo>
                  <a:lnTo>
                    <a:pt x="154" y="1990"/>
                  </a:lnTo>
                  <a:cubicBezTo>
                    <a:pt x="154" y="1990"/>
                    <a:pt x="233" y="1990"/>
                    <a:pt x="233" y="1910"/>
                  </a:cubicBezTo>
                  <a:cubicBezTo>
                    <a:pt x="386" y="1298"/>
                    <a:pt x="613" y="686"/>
                    <a:pt x="999" y="153"/>
                  </a:cubicBezTo>
                  <a:cubicBezTo>
                    <a:pt x="1072" y="153"/>
                    <a:pt x="1072" y="73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7965813" y="3612247"/>
              <a:ext cx="36178" cy="40041"/>
            </a:xfrm>
            <a:custGeom>
              <a:avLst/>
              <a:gdLst/>
              <a:ahLst/>
              <a:cxnLst/>
              <a:rect l="l" t="t" r="r" b="b"/>
              <a:pathLst>
                <a:path w="693" h="767" extrusionOk="0">
                  <a:moveTo>
                    <a:pt x="539" y="1"/>
                  </a:moveTo>
                  <a:cubicBezTo>
                    <a:pt x="306" y="154"/>
                    <a:pt x="153" y="380"/>
                    <a:pt x="0" y="613"/>
                  </a:cubicBezTo>
                  <a:lnTo>
                    <a:pt x="0" y="766"/>
                  </a:lnTo>
                  <a:lnTo>
                    <a:pt x="80" y="766"/>
                  </a:lnTo>
                  <a:cubicBezTo>
                    <a:pt x="153" y="766"/>
                    <a:pt x="153" y="766"/>
                    <a:pt x="153" y="686"/>
                  </a:cubicBezTo>
                  <a:cubicBezTo>
                    <a:pt x="306" y="533"/>
                    <a:pt x="459" y="307"/>
                    <a:pt x="692" y="154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8017913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8" y="1"/>
                  </a:moveTo>
                  <a:cubicBezTo>
                    <a:pt x="533" y="154"/>
                    <a:pt x="306" y="380"/>
                    <a:pt x="0" y="613"/>
                  </a:cubicBezTo>
                  <a:lnTo>
                    <a:pt x="0" y="766"/>
                  </a:lnTo>
                  <a:lnTo>
                    <a:pt x="153" y="766"/>
                  </a:lnTo>
                  <a:cubicBezTo>
                    <a:pt x="380" y="534"/>
                    <a:pt x="686" y="380"/>
                    <a:pt x="992" y="227"/>
                  </a:cubicBezTo>
                  <a:cubicBezTo>
                    <a:pt x="992" y="154"/>
                    <a:pt x="1072" y="154"/>
                    <a:pt x="992" y="74"/>
                  </a:cubicBezTo>
                  <a:cubicBezTo>
                    <a:pt x="992" y="1"/>
                    <a:pt x="918" y="1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8017913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1" y="0"/>
                  </a:moveTo>
                  <a:cubicBezTo>
                    <a:pt x="918" y="227"/>
                    <a:pt x="459" y="533"/>
                    <a:pt x="74" y="919"/>
                  </a:cubicBezTo>
                  <a:cubicBezTo>
                    <a:pt x="0" y="992"/>
                    <a:pt x="0" y="1072"/>
                    <a:pt x="74" y="1072"/>
                  </a:cubicBezTo>
                  <a:lnTo>
                    <a:pt x="227" y="1072"/>
                  </a:lnTo>
                  <a:cubicBezTo>
                    <a:pt x="533" y="686"/>
                    <a:pt x="992" y="380"/>
                    <a:pt x="1531" y="227"/>
                  </a:cubicBezTo>
                  <a:cubicBezTo>
                    <a:pt x="1531" y="153"/>
                    <a:pt x="1604" y="153"/>
                    <a:pt x="1604" y="74"/>
                  </a:cubicBezTo>
                  <a:cubicBezTo>
                    <a:pt x="1531" y="0"/>
                    <a:pt x="1451" y="0"/>
                    <a:pt x="1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7937987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19" y="1"/>
                  </a:moveTo>
                  <a:cubicBezTo>
                    <a:pt x="613" y="387"/>
                    <a:pt x="307" y="846"/>
                    <a:pt x="1" y="1305"/>
                  </a:cubicBezTo>
                  <a:cubicBezTo>
                    <a:pt x="1" y="1305"/>
                    <a:pt x="1" y="1378"/>
                    <a:pt x="74" y="1378"/>
                  </a:cubicBezTo>
                  <a:cubicBezTo>
                    <a:pt x="74" y="1458"/>
                    <a:pt x="7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072" y="154"/>
                  </a:cubicBezTo>
                  <a:cubicBezTo>
                    <a:pt x="1146" y="80"/>
                    <a:pt x="1146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7869912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1" y="919"/>
                  </a:lnTo>
                  <a:cubicBezTo>
                    <a:pt x="1" y="998"/>
                    <a:pt x="1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460" y="154"/>
                  </a:lnTo>
                  <a:cubicBezTo>
                    <a:pt x="540" y="80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7798026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80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80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774211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lnTo>
                    <a:pt x="153" y="1225"/>
                  </a:lnTo>
                  <a:cubicBezTo>
                    <a:pt x="153" y="1299"/>
                    <a:pt x="153" y="1299"/>
                    <a:pt x="233" y="1299"/>
                  </a:cubicBezTo>
                  <a:cubicBezTo>
                    <a:pt x="306" y="1299"/>
                    <a:pt x="306" y="1225"/>
                    <a:pt x="306" y="1225"/>
                  </a:cubicBezTo>
                  <a:lnTo>
                    <a:pt x="233" y="7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7682340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0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06" y="1566"/>
                    <a:pt x="380" y="1566"/>
                  </a:cubicBezTo>
                  <a:cubicBezTo>
                    <a:pt x="459" y="1566"/>
                    <a:pt x="459" y="1566"/>
                    <a:pt x="459" y="1487"/>
                  </a:cubicBezTo>
                  <a:cubicBezTo>
                    <a:pt x="459" y="1028"/>
                    <a:pt x="380" y="495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7630239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17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460" y="1280"/>
                    <a:pt x="539" y="1892"/>
                  </a:cubicBezTo>
                  <a:cubicBezTo>
                    <a:pt x="539" y="1971"/>
                    <a:pt x="613" y="2045"/>
                    <a:pt x="613" y="2045"/>
                  </a:cubicBezTo>
                  <a:cubicBezTo>
                    <a:pt x="692" y="2045"/>
                    <a:pt x="766" y="1971"/>
                    <a:pt x="766" y="1892"/>
                  </a:cubicBezTo>
                  <a:cubicBezTo>
                    <a:pt x="692" y="1280"/>
                    <a:pt x="460" y="594"/>
                    <a:pt x="153" y="55"/>
                  </a:cubicBezTo>
                  <a:cubicBezTo>
                    <a:pt x="153" y="19"/>
                    <a:pt x="13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7914025" y="3828010"/>
              <a:ext cx="32002" cy="87913"/>
            </a:xfrm>
            <a:custGeom>
              <a:avLst/>
              <a:gdLst/>
              <a:ahLst/>
              <a:cxnLst/>
              <a:rect l="l" t="t" r="r" b="b"/>
              <a:pathLst>
                <a:path w="613" h="1684" extrusionOk="0">
                  <a:moveTo>
                    <a:pt x="53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1" y="1530"/>
                  </a:lnTo>
                  <a:cubicBezTo>
                    <a:pt x="1" y="1604"/>
                    <a:pt x="1" y="1684"/>
                    <a:pt x="74" y="1684"/>
                  </a:cubicBezTo>
                  <a:cubicBezTo>
                    <a:pt x="154" y="1684"/>
                    <a:pt x="154" y="1684"/>
                    <a:pt x="154" y="1604"/>
                  </a:cubicBezTo>
                  <a:lnTo>
                    <a:pt x="613" y="153"/>
                  </a:lnTo>
                  <a:cubicBezTo>
                    <a:pt x="613" y="73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7949838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8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153" y="2069"/>
                  </a:cubicBezTo>
                  <a:cubicBezTo>
                    <a:pt x="459" y="1304"/>
                    <a:pt x="919" y="692"/>
                    <a:pt x="1531" y="153"/>
                  </a:cubicBezTo>
                  <a:cubicBezTo>
                    <a:pt x="1531" y="153"/>
                    <a:pt x="1610" y="80"/>
                    <a:pt x="1531" y="80"/>
                  </a:cubicBezTo>
                  <a:cubicBezTo>
                    <a:pt x="1531" y="0"/>
                    <a:pt x="1457" y="0"/>
                    <a:pt x="1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8025901" y="3780034"/>
              <a:ext cx="75802" cy="56016"/>
            </a:xfrm>
            <a:custGeom>
              <a:avLst/>
              <a:gdLst/>
              <a:ahLst/>
              <a:cxnLst/>
              <a:rect l="l" t="t" r="r" b="b"/>
              <a:pathLst>
                <a:path w="1452" h="1073" extrusionOk="0">
                  <a:moveTo>
                    <a:pt x="1298" y="1"/>
                  </a:moveTo>
                  <a:cubicBezTo>
                    <a:pt x="839" y="227"/>
                    <a:pt x="380" y="533"/>
                    <a:pt x="0" y="919"/>
                  </a:cubicBezTo>
                  <a:lnTo>
                    <a:pt x="0" y="992"/>
                  </a:lnTo>
                  <a:lnTo>
                    <a:pt x="74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19" y="380"/>
                    <a:pt x="1378" y="227"/>
                  </a:cubicBezTo>
                  <a:cubicBezTo>
                    <a:pt x="1451" y="154"/>
                    <a:pt x="1451" y="154"/>
                    <a:pt x="1451" y="74"/>
                  </a:cubicBezTo>
                  <a:cubicBezTo>
                    <a:pt x="1451" y="1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7977924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1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227" y="233"/>
                    <a:pt x="307" y="154"/>
                  </a:cubicBezTo>
                  <a:cubicBezTo>
                    <a:pt x="381" y="154"/>
                    <a:pt x="381" y="80"/>
                    <a:pt x="381" y="80"/>
                  </a:cubicBezTo>
                  <a:cubicBezTo>
                    <a:pt x="307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7802150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1" y="153"/>
                  </a:cubicBezTo>
                  <a:lnTo>
                    <a:pt x="1" y="765"/>
                  </a:lnTo>
                  <a:lnTo>
                    <a:pt x="74" y="839"/>
                  </a:ln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7614264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153" y="613"/>
                  </a:cubicBezTo>
                  <a:lnTo>
                    <a:pt x="233" y="613"/>
                  </a:lnTo>
                  <a:cubicBezTo>
                    <a:pt x="233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7470439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9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3" y="825"/>
                  </a:lnTo>
                  <a:lnTo>
                    <a:pt x="766" y="825"/>
                  </a:lnTo>
                  <a:cubicBezTo>
                    <a:pt x="845" y="746"/>
                    <a:pt x="845" y="672"/>
                    <a:pt x="766" y="672"/>
                  </a:cubicBezTo>
                  <a:lnTo>
                    <a:pt x="154" y="60"/>
                  </a:lnTo>
                  <a:cubicBezTo>
                    <a:pt x="154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7578452" y="3492436"/>
              <a:ext cx="39989" cy="39989"/>
            </a:xfrm>
            <a:custGeom>
              <a:avLst/>
              <a:gdLst/>
              <a:ahLst/>
              <a:cxnLst/>
              <a:rect l="l" t="t" r="r" b="b"/>
              <a:pathLst>
                <a:path w="766" h="766" extrusionOk="0">
                  <a:moveTo>
                    <a:pt x="1" y="0"/>
                  </a:moveTo>
                  <a:lnTo>
                    <a:pt x="1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686" y="765"/>
                    <a:pt x="766" y="765"/>
                    <a:pt x="766" y="686"/>
                  </a:cubicBezTo>
                  <a:lnTo>
                    <a:pt x="766" y="61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2808533" y="4051709"/>
              <a:ext cx="834862" cy="47976"/>
            </a:xfrm>
            <a:custGeom>
              <a:avLst/>
              <a:gdLst/>
              <a:ahLst/>
              <a:cxnLst/>
              <a:rect l="l" t="t" r="r" b="b"/>
              <a:pathLst>
                <a:path w="15992" h="919" extrusionOk="0">
                  <a:moveTo>
                    <a:pt x="460" y="0"/>
                  </a:moveTo>
                  <a:cubicBezTo>
                    <a:pt x="227" y="0"/>
                    <a:pt x="1" y="153"/>
                    <a:pt x="1" y="459"/>
                  </a:cubicBezTo>
                  <a:cubicBezTo>
                    <a:pt x="1" y="686"/>
                    <a:pt x="227" y="919"/>
                    <a:pt x="460" y="919"/>
                  </a:cubicBezTo>
                  <a:lnTo>
                    <a:pt x="15532" y="919"/>
                  </a:lnTo>
                  <a:cubicBezTo>
                    <a:pt x="15838" y="919"/>
                    <a:pt x="15991" y="686"/>
                    <a:pt x="15991" y="459"/>
                  </a:cubicBezTo>
                  <a:cubicBezTo>
                    <a:pt x="15991" y="153"/>
                    <a:pt x="15838" y="0"/>
                    <a:pt x="15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2852333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2852333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2772459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670" y="0"/>
                  </a:moveTo>
                  <a:cubicBezTo>
                    <a:pt x="6353" y="0"/>
                    <a:pt x="6036" y="174"/>
                    <a:pt x="5816" y="523"/>
                  </a:cubicBezTo>
                  <a:cubicBezTo>
                    <a:pt x="5729" y="436"/>
                    <a:pt x="5629" y="397"/>
                    <a:pt x="5527" y="397"/>
                  </a:cubicBezTo>
                  <a:cubicBezTo>
                    <a:pt x="5183" y="397"/>
                    <a:pt x="4806" y="835"/>
                    <a:pt x="4745" y="1368"/>
                  </a:cubicBezTo>
                  <a:cubicBezTo>
                    <a:pt x="4631" y="1253"/>
                    <a:pt x="4497" y="1199"/>
                    <a:pt x="4359" y="1199"/>
                  </a:cubicBezTo>
                  <a:cubicBezTo>
                    <a:pt x="4033" y="1199"/>
                    <a:pt x="3683" y="1495"/>
                    <a:pt x="3520" y="1980"/>
                  </a:cubicBezTo>
                  <a:cubicBezTo>
                    <a:pt x="3470" y="1965"/>
                    <a:pt x="3419" y="1958"/>
                    <a:pt x="3369" y="1958"/>
                  </a:cubicBezTo>
                  <a:cubicBezTo>
                    <a:pt x="2890" y="1958"/>
                    <a:pt x="2449" y="2593"/>
                    <a:pt x="2449" y="3357"/>
                  </a:cubicBezTo>
                  <a:cubicBezTo>
                    <a:pt x="2398" y="3337"/>
                    <a:pt x="2349" y="3328"/>
                    <a:pt x="2302" y="3328"/>
                  </a:cubicBezTo>
                  <a:cubicBezTo>
                    <a:pt x="1995" y="3328"/>
                    <a:pt x="1773" y="3734"/>
                    <a:pt x="1837" y="4196"/>
                  </a:cubicBezTo>
                  <a:cubicBezTo>
                    <a:pt x="1813" y="4191"/>
                    <a:pt x="1789" y="4189"/>
                    <a:pt x="1766" y="4189"/>
                  </a:cubicBezTo>
                  <a:cubicBezTo>
                    <a:pt x="1420" y="4189"/>
                    <a:pt x="1156" y="4684"/>
                    <a:pt x="1224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9" y="5108"/>
                    <a:pt x="464" y="5607"/>
                    <a:pt x="539" y="6112"/>
                  </a:cubicBezTo>
                  <a:cubicBezTo>
                    <a:pt x="306" y="6186"/>
                    <a:pt x="233" y="6571"/>
                    <a:pt x="233" y="6877"/>
                  </a:cubicBezTo>
                  <a:cubicBezTo>
                    <a:pt x="0" y="7410"/>
                    <a:pt x="0" y="8255"/>
                    <a:pt x="306" y="8787"/>
                  </a:cubicBezTo>
                  <a:cubicBezTo>
                    <a:pt x="153" y="9247"/>
                    <a:pt x="386" y="9859"/>
                    <a:pt x="692" y="9938"/>
                  </a:cubicBezTo>
                  <a:lnTo>
                    <a:pt x="459" y="10165"/>
                  </a:lnTo>
                  <a:cubicBezTo>
                    <a:pt x="616" y="10095"/>
                    <a:pt x="781" y="10061"/>
                    <a:pt x="947" y="10061"/>
                  </a:cubicBezTo>
                  <a:cubicBezTo>
                    <a:pt x="1513" y="10061"/>
                    <a:pt x="2094" y="10453"/>
                    <a:pt x="2449" y="11163"/>
                  </a:cubicBezTo>
                  <a:lnTo>
                    <a:pt x="12017" y="11163"/>
                  </a:lnTo>
                  <a:cubicBezTo>
                    <a:pt x="12229" y="9799"/>
                    <a:pt x="13048" y="8773"/>
                    <a:pt x="13970" y="8773"/>
                  </a:cubicBezTo>
                  <a:cubicBezTo>
                    <a:pt x="14033" y="8773"/>
                    <a:pt x="14096" y="8778"/>
                    <a:pt x="14160" y="8787"/>
                  </a:cubicBezTo>
                  <a:cubicBezTo>
                    <a:pt x="14466" y="8408"/>
                    <a:pt x="14466" y="7410"/>
                    <a:pt x="14160" y="7030"/>
                  </a:cubicBezTo>
                  <a:cubicBezTo>
                    <a:pt x="14693" y="5727"/>
                    <a:pt x="13854" y="6112"/>
                    <a:pt x="13927" y="5114"/>
                  </a:cubicBezTo>
                  <a:cubicBezTo>
                    <a:pt x="14007" y="4655"/>
                    <a:pt x="13548" y="4735"/>
                    <a:pt x="13395" y="4349"/>
                  </a:cubicBezTo>
                  <a:cubicBezTo>
                    <a:pt x="13315" y="3737"/>
                    <a:pt x="12936" y="3278"/>
                    <a:pt x="12550" y="3278"/>
                  </a:cubicBezTo>
                  <a:cubicBezTo>
                    <a:pt x="12550" y="2816"/>
                    <a:pt x="12264" y="2409"/>
                    <a:pt x="11937" y="2409"/>
                  </a:cubicBezTo>
                  <a:cubicBezTo>
                    <a:pt x="11887" y="2409"/>
                    <a:pt x="11836" y="2419"/>
                    <a:pt x="11785" y="2439"/>
                  </a:cubicBezTo>
                  <a:cubicBezTo>
                    <a:pt x="11667" y="2055"/>
                    <a:pt x="11549" y="1944"/>
                    <a:pt x="11440" y="1944"/>
                  </a:cubicBezTo>
                  <a:cubicBezTo>
                    <a:pt x="11290" y="1944"/>
                    <a:pt x="11157" y="2152"/>
                    <a:pt x="11063" y="2152"/>
                  </a:cubicBezTo>
                  <a:cubicBezTo>
                    <a:pt x="11047" y="2152"/>
                    <a:pt x="11033" y="2146"/>
                    <a:pt x="11019" y="2133"/>
                  </a:cubicBezTo>
                  <a:cubicBezTo>
                    <a:pt x="10793" y="1900"/>
                    <a:pt x="10866" y="1441"/>
                    <a:pt x="10560" y="1368"/>
                  </a:cubicBezTo>
                  <a:cubicBezTo>
                    <a:pt x="10506" y="1349"/>
                    <a:pt x="10452" y="1339"/>
                    <a:pt x="10399" y="1339"/>
                  </a:cubicBezTo>
                  <a:cubicBezTo>
                    <a:pt x="10228" y="1339"/>
                    <a:pt x="10065" y="1441"/>
                    <a:pt x="9948" y="1674"/>
                  </a:cubicBezTo>
                  <a:cubicBezTo>
                    <a:pt x="9894" y="1114"/>
                    <a:pt x="9552" y="757"/>
                    <a:pt x="9193" y="757"/>
                  </a:cubicBezTo>
                  <a:cubicBezTo>
                    <a:pt x="9061" y="757"/>
                    <a:pt x="8927" y="805"/>
                    <a:pt x="8803" y="909"/>
                  </a:cubicBezTo>
                  <a:cubicBezTo>
                    <a:pt x="8645" y="389"/>
                    <a:pt x="8241" y="81"/>
                    <a:pt x="7855" y="81"/>
                  </a:cubicBezTo>
                  <a:cubicBezTo>
                    <a:pt x="7672" y="81"/>
                    <a:pt x="7494" y="149"/>
                    <a:pt x="7346" y="296"/>
                  </a:cubicBezTo>
                  <a:cubicBezTo>
                    <a:pt x="7149" y="99"/>
                    <a:pt x="6910" y="0"/>
                    <a:pt x="6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283635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154" y="1"/>
                  </a:moveTo>
                  <a:cubicBezTo>
                    <a:pt x="80" y="1"/>
                    <a:pt x="80" y="1"/>
                    <a:pt x="0" y="80"/>
                  </a:cubicBezTo>
                  <a:cubicBezTo>
                    <a:pt x="0" y="154"/>
                    <a:pt x="80" y="154"/>
                    <a:pt x="80" y="233"/>
                  </a:cubicBezTo>
                  <a:cubicBezTo>
                    <a:pt x="539" y="307"/>
                    <a:pt x="998" y="539"/>
                    <a:pt x="1304" y="919"/>
                  </a:cubicBezTo>
                  <a:cubicBezTo>
                    <a:pt x="1304" y="919"/>
                    <a:pt x="1304" y="998"/>
                    <a:pt x="1378" y="998"/>
                  </a:cubicBezTo>
                  <a:lnTo>
                    <a:pt x="1458" y="919"/>
                  </a:lnTo>
                  <a:lnTo>
                    <a:pt x="1458" y="766"/>
                  </a:lnTo>
                  <a:cubicBezTo>
                    <a:pt x="1151" y="386"/>
                    <a:pt x="692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2808533" y="3748084"/>
              <a:ext cx="147740" cy="175826"/>
            </a:xfrm>
            <a:custGeom>
              <a:avLst/>
              <a:gdLst/>
              <a:ahLst/>
              <a:cxnLst/>
              <a:rect l="l" t="t" r="r" b="b"/>
              <a:pathLst>
                <a:path w="2830" h="3368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154"/>
                    <a:pt x="1" y="154"/>
                    <a:pt x="74" y="227"/>
                  </a:cubicBezTo>
                  <a:cubicBezTo>
                    <a:pt x="1378" y="686"/>
                    <a:pt x="2370" y="1911"/>
                    <a:pt x="2603" y="3288"/>
                  </a:cubicBezTo>
                  <a:cubicBezTo>
                    <a:pt x="2603" y="3368"/>
                    <a:pt x="2603" y="3368"/>
                    <a:pt x="2676" y="3368"/>
                  </a:cubicBezTo>
                  <a:cubicBezTo>
                    <a:pt x="2756" y="3368"/>
                    <a:pt x="2829" y="3288"/>
                    <a:pt x="2756" y="3288"/>
                  </a:cubicBezTo>
                  <a:cubicBezTo>
                    <a:pt x="2523" y="1837"/>
                    <a:pt x="1531" y="533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2940246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134" y="1"/>
                  </a:moveTo>
                  <a:cubicBezTo>
                    <a:pt x="121" y="1"/>
                    <a:pt x="104" y="9"/>
                    <a:pt x="80" y="33"/>
                  </a:cubicBezTo>
                  <a:cubicBezTo>
                    <a:pt x="0" y="33"/>
                    <a:pt x="0" y="113"/>
                    <a:pt x="80" y="186"/>
                  </a:cubicBezTo>
                  <a:cubicBezTo>
                    <a:pt x="386" y="572"/>
                    <a:pt x="612" y="1031"/>
                    <a:pt x="765" y="1490"/>
                  </a:cubicBezTo>
                  <a:cubicBezTo>
                    <a:pt x="765" y="1564"/>
                    <a:pt x="765" y="1643"/>
                    <a:pt x="845" y="1643"/>
                  </a:cubicBezTo>
                  <a:lnTo>
                    <a:pt x="845" y="1564"/>
                  </a:lnTo>
                  <a:cubicBezTo>
                    <a:pt x="918" y="1564"/>
                    <a:pt x="918" y="1564"/>
                    <a:pt x="918" y="1490"/>
                  </a:cubicBezTo>
                  <a:cubicBezTo>
                    <a:pt x="845" y="951"/>
                    <a:pt x="612" y="419"/>
                    <a:pt x="233" y="33"/>
                  </a:cubicBezTo>
                  <a:cubicBezTo>
                    <a:pt x="180" y="33"/>
                    <a:pt x="162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2900257" y="3620234"/>
              <a:ext cx="84102" cy="91776"/>
            </a:xfrm>
            <a:custGeom>
              <a:avLst/>
              <a:gdLst/>
              <a:ahLst/>
              <a:cxnLst/>
              <a:rect l="l" t="t" r="r" b="b"/>
              <a:pathLst>
                <a:path w="1611" h="1758" extrusionOk="0">
                  <a:moveTo>
                    <a:pt x="154" y="1"/>
                  </a:moveTo>
                  <a:cubicBezTo>
                    <a:pt x="80" y="1"/>
                    <a:pt x="80" y="1"/>
                    <a:pt x="1" y="74"/>
                  </a:cubicBezTo>
                  <a:lnTo>
                    <a:pt x="1" y="227"/>
                  </a:lnTo>
                  <a:cubicBezTo>
                    <a:pt x="540" y="613"/>
                    <a:pt x="999" y="1146"/>
                    <a:pt x="1378" y="1684"/>
                  </a:cubicBezTo>
                  <a:cubicBezTo>
                    <a:pt x="1378" y="1758"/>
                    <a:pt x="1458" y="1758"/>
                    <a:pt x="1458" y="1758"/>
                  </a:cubicBezTo>
                  <a:lnTo>
                    <a:pt x="1531" y="1758"/>
                  </a:lnTo>
                  <a:cubicBezTo>
                    <a:pt x="1531" y="1684"/>
                    <a:pt x="1611" y="1605"/>
                    <a:pt x="1531" y="1605"/>
                  </a:cubicBezTo>
                  <a:cubicBezTo>
                    <a:pt x="1152" y="993"/>
                    <a:pt x="693" y="46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2948234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459" y="380"/>
                    <a:pt x="765" y="686"/>
                    <a:pt x="918" y="1072"/>
                  </a:cubicBezTo>
                  <a:lnTo>
                    <a:pt x="1071" y="1072"/>
                  </a:lnTo>
                  <a:cubicBezTo>
                    <a:pt x="1151" y="1072"/>
                    <a:pt x="1151" y="992"/>
                    <a:pt x="1151" y="919"/>
                  </a:cubicBezTo>
                  <a:cubicBezTo>
                    <a:pt x="918" y="533"/>
                    <a:pt x="612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3044082" y="3456311"/>
              <a:ext cx="36178" cy="79926"/>
            </a:xfrm>
            <a:custGeom>
              <a:avLst/>
              <a:gdLst/>
              <a:ahLst/>
              <a:cxnLst/>
              <a:rect l="l" t="t" r="r" b="b"/>
              <a:pathLst>
                <a:path w="693" h="1531" extrusionOk="0">
                  <a:moveTo>
                    <a:pt x="154" y="0"/>
                  </a:moveTo>
                  <a:cubicBezTo>
                    <a:pt x="80" y="0"/>
                    <a:pt x="1" y="80"/>
                    <a:pt x="80" y="80"/>
                  </a:cubicBezTo>
                  <a:cubicBezTo>
                    <a:pt x="154" y="539"/>
                    <a:pt x="233" y="998"/>
                    <a:pt x="460" y="1457"/>
                  </a:cubicBezTo>
                  <a:cubicBezTo>
                    <a:pt x="460" y="1531"/>
                    <a:pt x="539" y="1531"/>
                    <a:pt x="539" y="1531"/>
                  </a:cubicBezTo>
                  <a:lnTo>
                    <a:pt x="613" y="1531"/>
                  </a:lnTo>
                  <a:cubicBezTo>
                    <a:pt x="692" y="1457"/>
                    <a:pt x="692" y="1457"/>
                    <a:pt x="692" y="1378"/>
                  </a:cubicBezTo>
                  <a:cubicBezTo>
                    <a:pt x="460" y="998"/>
                    <a:pt x="307" y="539"/>
                    <a:pt x="233" y="80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3112157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1" y="686"/>
                    <a:pt x="1" y="1225"/>
                    <a:pt x="74" y="1837"/>
                  </a:cubicBezTo>
                  <a:lnTo>
                    <a:pt x="154" y="1911"/>
                  </a:lnTo>
                  <a:lnTo>
                    <a:pt x="227" y="1911"/>
                  </a:lnTo>
                  <a:cubicBezTo>
                    <a:pt x="227" y="1911"/>
                    <a:pt x="307" y="1837"/>
                    <a:pt x="307" y="1758"/>
                  </a:cubicBezTo>
                  <a:cubicBezTo>
                    <a:pt x="227" y="1225"/>
                    <a:pt x="227" y="686"/>
                    <a:pt x="227" y="154"/>
                  </a:cubicBez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3200070" y="3440336"/>
              <a:ext cx="32002" cy="39989"/>
            </a:xfrm>
            <a:custGeom>
              <a:avLst/>
              <a:gdLst/>
              <a:ahLst/>
              <a:cxnLst/>
              <a:rect l="l" t="t" r="r" b="b"/>
              <a:pathLst>
                <a:path w="613" h="766" extrusionOk="0">
                  <a:moveTo>
                    <a:pt x="533" y="0"/>
                  </a:moveTo>
                  <a:cubicBezTo>
                    <a:pt x="459" y="0"/>
                    <a:pt x="459" y="0"/>
                    <a:pt x="380" y="80"/>
                  </a:cubicBezTo>
                  <a:lnTo>
                    <a:pt x="74" y="612"/>
                  </a:lnTo>
                  <a:cubicBezTo>
                    <a:pt x="0" y="612"/>
                    <a:pt x="0" y="692"/>
                    <a:pt x="74" y="692"/>
                  </a:cubicBezTo>
                  <a:cubicBezTo>
                    <a:pt x="74" y="765"/>
                    <a:pt x="153" y="765"/>
                    <a:pt x="153" y="765"/>
                  </a:cubicBezTo>
                  <a:lnTo>
                    <a:pt x="227" y="692"/>
                  </a:lnTo>
                  <a:lnTo>
                    <a:pt x="533" y="153"/>
                  </a:lnTo>
                  <a:cubicBezTo>
                    <a:pt x="612" y="153"/>
                    <a:pt x="612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3267833" y="3480273"/>
              <a:ext cx="44113" cy="44165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692" y="0"/>
                  </a:moveTo>
                  <a:cubicBezTo>
                    <a:pt x="386" y="154"/>
                    <a:pt x="153" y="386"/>
                    <a:pt x="0" y="692"/>
                  </a:cubicBezTo>
                  <a:cubicBezTo>
                    <a:pt x="0" y="692"/>
                    <a:pt x="0" y="766"/>
                    <a:pt x="80" y="845"/>
                  </a:cubicBezTo>
                  <a:cubicBezTo>
                    <a:pt x="153" y="845"/>
                    <a:pt x="153" y="766"/>
                    <a:pt x="153" y="766"/>
                  </a:cubicBezTo>
                  <a:cubicBezTo>
                    <a:pt x="306" y="539"/>
                    <a:pt x="539" y="307"/>
                    <a:pt x="765" y="233"/>
                  </a:cubicBezTo>
                  <a:cubicBezTo>
                    <a:pt x="845" y="154"/>
                    <a:pt x="845" y="80"/>
                    <a:pt x="765" y="80"/>
                  </a:cubicBezTo>
                  <a:cubicBezTo>
                    <a:pt x="765" y="0"/>
                    <a:pt x="692" y="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3295919" y="3509351"/>
              <a:ext cx="59827" cy="86974"/>
            </a:xfrm>
            <a:custGeom>
              <a:avLst/>
              <a:gdLst/>
              <a:ahLst/>
              <a:cxnLst/>
              <a:rect l="l" t="t" r="r" b="b"/>
              <a:pathLst>
                <a:path w="1146" h="1666" extrusionOk="0">
                  <a:moveTo>
                    <a:pt x="1041" y="1"/>
                  </a:moveTo>
                  <a:cubicBezTo>
                    <a:pt x="1012" y="1"/>
                    <a:pt x="992" y="19"/>
                    <a:pt x="992" y="56"/>
                  </a:cubicBezTo>
                  <a:cubicBezTo>
                    <a:pt x="533" y="441"/>
                    <a:pt x="154" y="974"/>
                    <a:pt x="1" y="1586"/>
                  </a:cubicBezTo>
                  <a:cubicBezTo>
                    <a:pt x="1" y="1586"/>
                    <a:pt x="1" y="1666"/>
                    <a:pt x="74" y="1666"/>
                  </a:cubicBezTo>
                  <a:cubicBezTo>
                    <a:pt x="154" y="1666"/>
                    <a:pt x="154" y="1666"/>
                    <a:pt x="154" y="1586"/>
                  </a:cubicBezTo>
                  <a:cubicBezTo>
                    <a:pt x="307" y="1054"/>
                    <a:pt x="686" y="594"/>
                    <a:pt x="1072" y="209"/>
                  </a:cubicBezTo>
                  <a:cubicBezTo>
                    <a:pt x="1146" y="135"/>
                    <a:pt x="1146" y="56"/>
                    <a:pt x="1146" y="56"/>
                  </a:cubicBezTo>
                  <a:cubicBezTo>
                    <a:pt x="1109" y="19"/>
                    <a:pt x="1071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3176108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514" y="0"/>
                  </a:moveTo>
                  <a:cubicBezTo>
                    <a:pt x="492" y="0"/>
                    <a:pt x="459" y="36"/>
                    <a:pt x="459" y="36"/>
                  </a:cubicBezTo>
                  <a:lnTo>
                    <a:pt x="0" y="874"/>
                  </a:lnTo>
                  <a:cubicBezTo>
                    <a:pt x="0" y="954"/>
                    <a:pt x="0" y="954"/>
                    <a:pt x="73" y="1027"/>
                  </a:cubicBezTo>
                  <a:lnTo>
                    <a:pt x="153" y="1027"/>
                  </a:lnTo>
                  <a:cubicBezTo>
                    <a:pt x="153" y="1027"/>
                    <a:pt x="227" y="1027"/>
                    <a:pt x="227" y="954"/>
                  </a:cubicBezTo>
                  <a:lnTo>
                    <a:pt x="612" y="109"/>
                  </a:lnTo>
                  <a:cubicBezTo>
                    <a:pt x="612" y="109"/>
                    <a:pt x="612" y="36"/>
                    <a:pt x="533" y="36"/>
                  </a:cubicBezTo>
                  <a:cubicBezTo>
                    <a:pt x="533" y="9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3092006" y="3604260"/>
              <a:ext cx="16079" cy="43852"/>
            </a:xfrm>
            <a:custGeom>
              <a:avLst/>
              <a:gdLst/>
              <a:ahLst/>
              <a:cxnLst/>
              <a:rect l="l" t="t" r="r" b="b"/>
              <a:pathLst>
                <a:path w="308" h="840" extrusionOk="0">
                  <a:moveTo>
                    <a:pt x="81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81" y="766"/>
                  </a:lnTo>
                  <a:cubicBezTo>
                    <a:pt x="81" y="839"/>
                    <a:pt x="81" y="839"/>
                    <a:pt x="154" y="839"/>
                  </a:cubicBezTo>
                  <a:cubicBezTo>
                    <a:pt x="234" y="839"/>
                    <a:pt x="307" y="839"/>
                    <a:pt x="234" y="766"/>
                  </a:cubicBezTo>
                  <a:lnTo>
                    <a:pt x="154" y="74"/>
                  </a:lnTo>
                  <a:cubicBezTo>
                    <a:pt x="154" y="1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3036095" y="3718275"/>
              <a:ext cx="28191" cy="61811"/>
            </a:xfrm>
            <a:custGeom>
              <a:avLst/>
              <a:gdLst/>
              <a:ahLst/>
              <a:cxnLst/>
              <a:rect l="l" t="t" r="r" b="b"/>
              <a:pathLst>
                <a:path w="540" h="1184" extrusionOk="0">
                  <a:moveTo>
                    <a:pt x="153" y="0"/>
                  </a:moveTo>
                  <a:cubicBezTo>
                    <a:pt x="130" y="0"/>
                    <a:pt x="105" y="8"/>
                    <a:pt x="80" y="33"/>
                  </a:cubicBezTo>
                  <a:cubicBezTo>
                    <a:pt x="80" y="33"/>
                    <a:pt x="1" y="112"/>
                    <a:pt x="80" y="186"/>
                  </a:cubicBezTo>
                  <a:cubicBezTo>
                    <a:pt x="233" y="419"/>
                    <a:pt x="307" y="798"/>
                    <a:pt x="307" y="1104"/>
                  </a:cubicBezTo>
                  <a:cubicBezTo>
                    <a:pt x="307" y="1184"/>
                    <a:pt x="386" y="1184"/>
                    <a:pt x="386" y="1184"/>
                  </a:cubicBezTo>
                  <a:lnTo>
                    <a:pt x="460" y="1184"/>
                  </a:lnTo>
                  <a:lnTo>
                    <a:pt x="539" y="1104"/>
                  </a:lnTo>
                  <a:cubicBezTo>
                    <a:pt x="460" y="725"/>
                    <a:pt x="386" y="419"/>
                    <a:pt x="233" y="33"/>
                  </a:cubicBezTo>
                  <a:cubicBezTo>
                    <a:pt x="233" y="33"/>
                    <a:pt x="198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3232020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2" y="0"/>
                  </a:moveTo>
                  <a:cubicBezTo>
                    <a:pt x="919" y="0"/>
                    <a:pt x="839" y="0"/>
                    <a:pt x="839" y="73"/>
                  </a:cubicBezTo>
                  <a:cubicBezTo>
                    <a:pt x="460" y="612"/>
                    <a:pt x="153" y="1224"/>
                    <a:pt x="0" y="1910"/>
                  </a:cubicBezTo>
                  <a:cubicBezTo>
                    <a:pt x="0" y="1910"/>
                    <a:pt x="0" y="1990"/>
                    <a:pt x="74" y="1990"/>
                  </a:cubicBezTo>
                  <a:cubicBezTo>
                    <a:pt x="153" y="1990"/>
                    <a:pt x="227" y="1990"/>
                    <a:pt x="227" y="1910"/>
                  </a:cubicBezTo>
                  <a:cubicBezTo>
                    <a:pt x="380" y="1298"/>
                    <a:pt x="613" y="686"/>
                    <a:pt x="992" y="153"/>
                  </a:cubicBezTo>
                  <a:cubicBezTo>
                    <a:pt x="1072" y="153"/>
                    <a:pt x="992" y="73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3339719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613" y="1"/>
                  </a:moveTo>
                  <a:cubicBezTo>
                    <a:pt x="386" y="154"/>
                    <a:pt x="233" y="380"/>
                    <a:pt x="80" y="613"/>
                  </a:cubicBezTo>
                  <a:cubicBezTo>
                    <a:pt x="0" y="613"/>
                    <a:pt x="80" y="686"/>
                    <a:pt x="80" y="766"/>
                  </a:cubicBezTo>
                  <a:lnTo>
                    <a:pt x="153" y="766"/>
                  </a:lnTo>
                  <a:cubicBezTo>
                    <a:pt x="153" y="766"/>
                    <a:pt x="233" y="766"/>
                    <a:pt x="233" y="686"/>
                  </a:cubicBezTo>
                  <a:cubicBezTo>
                    <a:pt x="386" y="533"/>
                    <a:pt x="539" y="307"/>
                    <a:pt x="692" y="154"/>
                  </a:cubicBezTo>
                  <a:cubicBezTo>
                    <a:pt x="766" y="154"/>
                    <a:pt x="766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3391819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9" y="1"/>
                  </a:moveTo>
                  <a:cubicBezTo>
                    <a:pt x="612" y="154"/>
                    <a:pt x="306" y="380"/>
                    <a:pt x="74" y="613"/>
                  </a:cubicBezTo>
                  <a:cubicBezTo>
                    <a:pt x="0" y="687"/>
                    <a:pt x="0" y="687"/>
                    <a:pt x="74" y="766"/>
                  </a:cubicBezTo>
                  <a:lnTo>
                    <a:pt x="227" y="766"/>
                  </a:lnTo>
                  <a:cubicBezTo>
                    <a:pt x="459" y="534"/>
                    <a:pt x="766" y="380"/>
                    <a:pt x="1072" y="227"/>
                  </a:cubicBezTo>
                  <a:lnTo>
                    <a:pt x="1072" y="74"/>
                  </a:lnTo>
                  <a:cubicBezTo>
                    <a:pt x="1072" y="1"/>
                    <a:pt x="992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3395630" y="3716135"/>
              <a:ext cx="84102" cy="55964"/>
            </a:xfrm>
            <a:custGeom>
              <a:avLst/>
              <a:gdLst/>
              <a:ahLst/>
              <a:cxnLst/>
              <a:rect l="l" t="t" r="r" b="b"/>
              <a:pathLst>
                <a:path w="1611" h="1072" extrusionOk="0">
                  <a:moveTo>
                    <a:pt x="1458" y="0"/>
                  </a:moveTo>
                  <a:cubicBezTo>
                    <a:pt x="919" y="227"/>
                    <a:pt x="386" y="533"/>
                    <a:pt x="1" y="919"/>
                  </a:cubicBezTo>
                  <a:lnTo>
                    <a:pt x="1" y="1072"/>
                  </a:lnTo>
                  <a:lnTo>
                    <a:pt x="154" y="1072"/>
                  </a:lnTo>
                  <a:cubicBezTo>
                    <a:pt x="539" y="686"/>
                    <a:pt x="999" y="380"/>
                    <a:pt x="1458" y="227"/>
                  </a:cubicBezTo>
                  <a:cubicBezTo>
                    <a:pt x="1531" y="153"/>
                    <a:pt x="1611" y="153"/>
                    <a:pt x="1531" y="74"/>
                  </a:cubicBezTo>
                  <a:cubicBezTo>
                    <a:pt x="1531" y="0"/>
                    <a:pt x="1458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3315757" y="3727933"/>
              <a:ext cx="60140" cy="76115"/>
            </a:xfrm>
            <a:custGeom>
              <a:avLst/>
              <a:gdLst/>
              <a:ahLst/>
              <a:cxnLst/>
              <a:rect l="l" t="t" r="r" b="b"/>
              <a:pathLst>
                <a:path w="1152" h="1458" extrusionOk="0">
                  <a:moveTo>
                    <a:pt x="919" y="1"/>
                  </a:moveTo>
                  <a:cubicBezTo>
                    <a:pt x="539" y="387"/>
                    <a:pt x="233" y="846"/>
                    <a:pt x="0" y="1305"/>
                  </a:cubicBezTo>
                  <a:cubicBezTo>
                    <a:pt x="0" y="1305"/>
                    <a:pt x="0" y="1378"/>
                    <a:pt x="80" y="1378"/>
                  </a:cubicBezTo>
                  <a:lnTo>
                    <a:pt x="80" y="1458"/>
                  </a:lnTo>
                  <a:cubicBezTo>
                    <a:pt x="153" y="1458"/>
                    <a:pt x="153" y="1378"/>
                    <a:pt x="233" y="1378"/>
                  </a:cubicBezTo>
                  <a:cubicBezTo>
                    <a:pt x="459" y="919"/>
                    <a:pt x="692" y="540"/>
                    <a:pt x="1072" y="154"/>
                  </a:cubicBezTo>
                  <a:cubicBezTo>
                    <a:pt x="1151" y="80"/>
                    <a:pt x="1151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3247995" y="3831821"/>
              <a:ext cx="24014" cy="55964"/>
            </a:xfrm>
            <a:custGeom>
              <a:avLst/>
              <a:gdLst/>
              <a:ahLst/>
              <a:cxnLst/>
              <a:rect l="l" t="t" r="r" b="b"/>
              <a:pathLst>
                <a:path w="460" h="1072" extrusionOk="0">
                  <a:moveTo>
                    <a:pt x="38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0" y="919"/>
                  </a:lnTo>
                  <a:cubicBezTo>
                    <a:pt x="0" y="998"/>
                    <a:pt x="0" y="1072"/>
                    <a:pt x="74" y="1072"/>
                  </a:cubicBezTo>
                  <a:cubicBezTo>
                    <a:pt x="154" y="1072"/>
                    <a:pt x="154" y="998"/>
                    <a:pt x="227" y="998"/>
                  </a:cubicBezTo>
                  <a:lnTo>
                    <a:pt x="460" y="154"/>
                  </a:lnTo>
                  <a:cubicBezTo>
                    <a:pt x="460" y="80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3176108" y="3740097"/>
              <a:ext cx="8040" cy="35865"/>
            </a:xfrm>
            <a:custGeom>
              <a:avLst/>
              <a:gdLst/>
              <a:ahLst/>
              <a:cxnLst/>
              <a:rect l="l" t="t" r="r" b="b"/>
              <a:pathLst>
                <a:path w="154" h="687" extrusionOk="0">
                  <a:moveTo>
                    <a:pt x="73" y="1"/>
                  </a:moveTo>
                  <a:cubicBezTo>
                    <a:pt x="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0" y="686"/>
                    <a:pt x="73" y="686"/>
                  </a:cubicBezTo>
                  <a:cubicBezTo>
                    <a:pt x="153" y="686"/>
                    <a:pt x="153" y="686"/>
                    <a:pt x="153" y="613"/>
                  </a:cubicBezTo>
                  <a:lnTo>
                    <a:pt x="153" y="74"/>
                  </a:lnTo>
                  <a:cubicBezTo>
                    <a:pt x="153" y="1"/>
                    <a:pt x="153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3120145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74" y="1"/>
                    <a:pt x="1" y="74"/>
                    <a:pt x="1" y="154"/>
                  </a:cubicBezTo>
                  <a:lnTo>
                    <a:pt x="74" y="1225"/>
                  </a:lnTo>
                  <a:cubicBezTo>
                    <a:pt x="154" y="1299"/>
                    <a:pt x="154" y="1299"/>
                    <a:pt x="227" y="1299"/>
                  </a:cubicBezTo>
                  <a:cubicBezTo>
                    <a:pt x="307" y="1299"/>
                    <a:pt x="307" y="1225"/>
                    <a:pt x="307" y="1225"/>
                  </a:cubicBezTo>
                  <a:lnTo>
                    <a:pt x="227" y="74"/>
                  </a:lnTo>
                  <a:cubicBezTo>
                    <a:pt x="227" y="74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3060057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99" y="1"/>
                  </a:moveTo>
                  <a:cubicBezTo>
                    <a:pt x="89" y="1"/>
                    <a:pt x="80" y="9"/>
                    <a:pt x="80" y="36"/>
                  </a:cubicBezTo>
                  <a:cubicBezTo>
                    <a:pt x="1" y="36"/>
                    <a:pt x="1" y="109"/>
                    <a:pt x="1" y="109"/>
                  </a:cubicBezTo>
                  <a:cubicBezTo>
                    <a:pt x="154" y="569"/>
                    <a:pt x="233" y="1028"/>
                    <a:pt x="307" y="1487"/>
                  </a:cubicBezTo>
                  <a:cubicBezTo>
                    <a:pt x="307" y="1566"/>
                    <a:pt x="307" y="1566"/>
                    <a:pt x="386" y="1566"/>
                  </a:cubicBezTo>
                  <a:cubicBezTo>
                    <a:pt x="460" y="1566"/>
                    <a:pt x="460" y="1566"/>
                    <a:pt x="460" y="1487"/>
                  </a:cubicBezTo>
                  <a:cubicBezTo>
                    <a:pt x="460" y="1028"/>
                    <a:pt x="386" y="495"/>
                    <a:pt x="154" y="36"/>
                  </a:cubicBezTo>
                  <a:cubicBezTo>
                    <a:pt x="154" y="36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3004145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84" y="0"/>
                  </a:moveTo>
                  <a:cubicBezTo>
                    <a:pt x="155" y="0"/>
                    <a:pt x="117" y="19"/>
                    <a:pt x="80" y="55"/>
                  </a:cubicBezTo>
                  <a:cubicBezTo>
                    <a:pt x="80" y="55"/>
                    <a:pt x="0" y="135"/>
                    <a:pt x="80" y="135"/>
                  </a:cubicBezTo>
                  <a:cubicBezTo>
                    <a:pt x="386" y="667"/>
                    <a:pt x="539" y="1280"/>
                    <a:pt x="613" y="1892"/>
                  </a:cubicBezTo>
                  <a:cubicBezTo>
                    <a:pt x="613" y="1971"/>
                    <a:pt x="613" y="2045"/>
                    <a:pt x="692" y="2045"/>
                  </a:cubicBezTo>
                  <a:cubicBezTo>
                    <a:pt x="766" y="2045"/>
                    <a:pt x="766" y="1971"/>
                    <a:pt x="766" y="1892"/>
                  </a:cubicBezTo>
                  <a:cubicBezTo>
                    <a:pt x="766" y="1280"/>
                    <a:pt x="539" y="594"/>
                    <a:pt x="233" y="55"/>
                  </a:cubicBezTo>
                  <a:cubicBezTo>
                    <a:pt x="233" y="19"/>
                    <a:pt x="213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328793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533" y="0"/>
                    <a:pt x="460" y="73"/>
                  </a:cubicBezTo>
                  <a:lnTo>
                    <a:pt x="74" y="1530"/>
                  </a:lnTo>
                  <a:cubicBezTo>
                    <a:pt x="1" y="1604"/>
                    <a:pt x="74" y="1684"/>
                    <a:pt x="74" y="1684"/>
                  </a:cubicBezTo>
                  <a:lnTo>
                    <a:pt x="154" y="1684"/>
                  </a:lnTo>
                  <a:cubicBezTo>
                    <a:pt x="154" y="1684"/>
                    <a:pt x="227" y="1684"/>
                    <a:pt x="227" y="1604"/>
                  </a:cubicBezTo>
                  <a:lnTo>
                    <a:pt x="686" y="153"/>
                  </a:lnTo>
                  <a:cubicBezTo>
                    <a:pt x="686" y="73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3323744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457" y="0"/>
                  </a:moveTo>
                  <a:cubicBezTo>
                    <a:pt x="845" y="539"/>
                    <a:pt x="306" y="1225"/>
                    <a:pt x="80" y="1990"/>
                  </a:cubicBezTo>
                  <a:cubicBezTo>
                    <a:pt x="0" y="2069"/>
                    <a:pt x="80" y="2069"/>
                    <a:pt x="80" y="2143"/>
                  </a:cubicBezTo>
                  <a:lnTo>
                    <a:pt x="153" y="2143"/>
                  </a:lnTo>
                  <a:lnTo>
                    <a:pt x="233" y="2069"/>
                  </a:lnTo>
                  <a:cubicBezTo>
                    <a:pt x="539" y="1304"/>
                    <a:pt x="998" y="692"/>
                    <a:pt x="1610" y="153"/>
                  </a:cubicBezTo>
                  <a:lnTo>
                    <a:pt x="1610" y="80"/>
                  </a:lnTo>
                  <a:cubicBezTo>
                    <a:pt x="1531" y="0"/>
                    <a:pt x="1457" y="0"/>
                    <a:pt x="1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3399807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8" y="1"/>
                  </a:moveTo>
                  <a:cubicBezTo>
                    <a:pt x="919" y="227"/>
                    <a:pt x="459" y="533"/>
                    <a:pt x="74" y="919"/>
                  </a:cubicBezTo>
                  <a:cubicBezTo>
                    <a:pt x="0" y="919"/>
                    <a:pt x="0" y="992"/>
                    <a:pt x="74" y="992"/>
                  </a:cubicBezTo>
                  <a:cubicBezTo>
                    <a:pt x="74" y="1072"/>
                    <a:pt x="153" y="1072"/>
                    <a:pt x="153" y="1072"/>
                  </a:cubicBezTo>
                  <a:cubicBezTo>
                    <a:pt x="153" y="1072"/>
                    <a:pt x="227" y="1072"/>
                    <a:pt x="227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531" y="154"/>
                    <a:pt x="1531" y="154"/>
                    <a:pt x="1531" y="74"/>
                  </a:cubicBezTo>
                  <a:cubicBezTo>
                    <a:pt x="1451" y="1"/>
                    <a:pt x="1451" y="1"/>
                    <a:pt x="1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3355694" y="3895720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154" y="1"/>
                  </a:moveTo>
                  <a:cubicBezTo>
                    <a:pt x="80" y="154"/>
                    <a:pt x="1" y="307"/>
                    <a:pt x="1" y="540"/>
                  </a:cubicBezTo>
                  <a:lnTo>
                    <a:pt x="80" y="613"/>
                  </a:lnTo>
                  <a:lnTo>
                    <a:pt x="154" y="613"/>
                  </a:lnTo>
                  <a:cubicBezTo>
                    <a:pt x="154" y="613"/>
                    <a:pt x="233" y="540"/>
                    <a:pt x="233" y="460"/>
                  </a:cubicBezTo>
                  <a:cubicBezTo>
                    <a:pt x="233" y="387"/>
                    <a:pt x="233" y="233"/>
                    <a:pt x="307" y="154"/>
                  </a:cubicBezTo>
                  <a:cubicBezTo>
                    <a:pt x="386" y="154"/>
                    <a:pt x="386" y="80"/>
                    <a:pt x="307" y="80"/>
                  </a:cubicBezTo>
                  <a:cubicBezTo>
                    <a:pt x="307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3179919" y="3867947"/>
              <a:ext cx="12216" cy="43800"/>
            </a:xfrm>
            <a:custGeom>
              <a:avLst/>
              <a:gdLst/>
              <a:ahLst/>
              <a:cxnLst/>
              <a:rect l="l" t="t" r="r" b="b"/>
              <a:pathLst>
                <a:path w="234" h="839" extrusionOk="0">
                  <a:moveTo>
                    <a:pt x="154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0" y="765"/>
                  </a:lnTo>
                  <a:cubicBezTo>
                    <a:pt x="0" y="765"/>
                    <a:pt x="0" y="839"/>
                    <a:pt x="80" y="839"/>
                  </a:cubicBezTo>
                  <a:cubicBezTo>
                    <a:pt x="154" y="839"/>
                    <a:pt x="154" y="839"/>
                    <a:pt x="154" y="765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2992295" y="3899896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74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74" y="460"/>
                  </a:lnTo>
                  <a:cubicBezTo>
                    <a:pt x="74" y="533"/>
                    <a:pt x="74" y="613"/>
                    <a:pt x="154" y="613"/>
                  </a:cubicBezTo>
                  <a:cubicBezTo>
                    <a:pt x="227" y="533"/>
                    <a:pt x="307" y="533"/>
                    <a:pt x="227" y="460"/>
                  </a:cubicBezTo>
                  <a:lnTo>
                    <a:pt x="227" y="74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2844346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27" y="0"/>
                  </a:moveTo>
                  <a:cubicBezTo>
                    <a:pt x="98" y="0"/>
                    <a:pt x="80" y="20"/>
                    <a:pt x="80" y="60"/>
                  </a:cubicBezTo>
                  <a:cubicBezTo>
                    <a:pt x="1" y="60"/>
                    <a:pt x="1" y="134"/>
                    <a:pt x="80" y="213"/>
                  </a:cubicBezTo>
                  <a:lnTo>
                    <a:pt x="692" y="825"/>
                  </a:lnTo>
                  <a:lnTo>
                    <a:pt x="845" y="825"/>
                  </a:lnTo>
                  <a:lnTo>
                    <a:pt x="845" y="672"/>
                  </a:lnTo>
                  <a:lnTo>
                    <a:pt x="233" y="60"/>
                  </a:lnTo>
                  <a:cubicBezTo>
                    <a:pt x="193" y="20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2952358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74" y="0"/>
                  </a:moveTo>
                  <a:cubicBezTo>
                    <a:pt x="1" y="74"/>
                    <a:pt x="1" y="153"/>
                    <a:pt x="74" y="153"/>
                  </a:cubicBezTo>
                  <a:lnTo>
                    <a:pt x="686" y="765"/>
                  </a:lnTo>
                  <a:lnTo>
                    <a:pt x="766" y="765"/>
                  </a:lnTo>
                  <a:lnTo>
                    <a:pt x="839" y="686"/>
                  </a:lnTo>
                  <a:lnTo>
                    <a:pt x="839" y="6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7007016" y="3879745"/>
              <a:ext cx="60140" cy="16027"/>
            </a:xfrm>
            <a:custGeom>
              <a:avLst/>
              <a:gdLst/>
              <a:ahLst/>
              <a:cxnLst/>
              <a:rect l="l" t="t" r="r" b="b"/>
              <a:pathLst>
                <a:path w="1152" h="307" extrusionOk="0">
                  <a:moveTo>
                    <a:pt x="1072" y="1"/>
                  </a:moveTo>
                  <a:cubicBezTo>
                    <a:pt x="766" y="80"/>
                    <a:pt x="386" y="154"/>
                    <a:pt x="80" y="154"/>
                  </a:cubicBezTo>
                  <a:cubicBezTo>
                    <a:pt x="1" y="154"/>
                    <a:pt x="1" y="233"/>
                    <a:pt x="1" y="233"/>
                  </a:cubicBezTo>
                  <a:cubicBezTo>
                    <a:pt x="1" y="233"/>
                    <a:pt x="1" y="307"/>
                    <a:pt x="80" y="307"/>
                  </a:cubicBezTo>
                  <a:cubicBezTo>
                    <a:pt x="386" y="233"/>
                    <a:pt x="766" y="154"/>
                    <a:pt x="1072" y="80"/>
                  </a:cubicBezTo>
                  <a:cubicBezTo>
                    <a:pt x="1152" y="80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302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2" name="Google Shape;318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-498425"/>
            <a:ext cx="3031075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7"/>
          <p:cNvSpPr/>
          <p:nvPr/>
        </p:nvSpPr>
        <p:spPr>
          <a:xfrm>
            <a:off x="385140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17"/>
          <p:cNvSpPr txBox="1">
            <a:spLocks noGrp="1"/>
          </p:cNvSpPr>
          <p:nvPr>
            <p:ph type="subTitle" idx="1"/>
          </p:nvPr>
        </p:nvSpPr>
        <p:spPr>
          <a:xfrm>
            <a:off x="4930520" y="2763705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5" name="Google Shape;3185;p17"/>
          <p:cNvSpPr txBox="1">
            <a:spLocks noGrp="1"/>
          </p:cNvSpPr>
          <p:nvPr>
            <p:ph type="title"/>
          </p:nvPr>
        </p:nvSpPr>
        <p:spPr>
          <a:xfrm>
            <a:off x="4609820" y="1343255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186" name="Google Shape;3186;p17"/>
          <p:cNvGrpSpPr/>
          <p:nvPr/>
        </p:nvGrpSpPr>
        <p:grpSpPr>
          <a:xfrm flipH="1">
            <a:off x="5731026" y="3947250"/>
            <a:ext cx="5712342" cy="1533020"/>
            <a:chOff x="4330176" y="-258275"/>
            <a:chExt cx="5712342" cy="1533020"/>
          </a:xfrm>
        </p:grpSpPr>
        <p:sp>
          <p:nvSpPr>
            <p:cNvPr id="3187" name="Google Shape;3187;p1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8" name="Google Shape;3188;p1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189" name="Google Shape;3189;p1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1" name="Google Shape;3191;p1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2" name="Google Shape;319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2532650"/>
            <a:ext cx="3031075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74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"/>
          <p:cNvSpPr/>
          <p:nvPr/>
        </p:nvSpPr>
        <p:spPr>
          <a:xfrm>
            <a:off x="277025" y="4186548"/>
            <a:ext cx="2973610" cy="1337688"/>
          </a:xfrm>
          <a:custGeom>
            <a:avLst/>
            <a:gdLst/>
            <a:ahLst/>
            <a:cxnLst/>
            <a:rect l="l" t="t" r="r" b="b"/>
            <a:pathLst>
              <a:path w="153121" h="68882" extrusionOk="0">
                <a:moveTo>
                  <a:pt x="72057" y="1"/>
                </a:moveTo>
                <a:cubicBezTo>
                  <a:pt x="71275" y="1"/>
                  <a:pt x="70492" y="29"/>
                  <a:pt x="69710" y="90"/>
                </a:cubicBezTo>
                <a:cubicBezTo>
                  <a:pt x="64433" y="470"/>
                  <a:pt x="59382" y="2233"/>
                  <a:pt x="54405" y="3990"/>
                </a:cubicBezTo>
                <a:cubicBezTo>
                  <a:pt x="37038" y="10038"/>
                  <a:pt x="19664" y="16081"/>
                  <a:pt x="2370" y="22202"/>
                </a:cubicBezTo>
                <a:lnTo>
                  <a:pt x="0" y="21896"/>
                </a:lnTo>
                <a:lnTo>
                  <a:pt x="0" y="68269"/>
                </a:lnTo>
                <a:cubicBezTo>
                  <a:pt x="51038" y="68502"/>
                  <a:pt x="102082" y="68655"/>
                  <a:pt x="153120" y="68881"/>
                </a:cubicBezTo>
                <a:lnTo>
                  <a:pt x="153120" y="17078"/>
                </a:lnTo>
                <a:cubicBezTo>
                  <a:pt x="143711" y="12946"/>
                  <a:pt x="132918" y="13632"/>
                  <a:pt x="122744" y="12254"/>
                </a:cubicBezTo>
                <a:cubicBezTo>
                  <a:pt x="110573" y="10571"/>
                  <a:pt x="99022" y="5980"/>
                  <a:pt x="87157" y="2613"/>
                </a:cubicBezTo>
                <a:cubicBezTo>
                  <a:pt x="82246" y="1222"/>
                  <a:pt x="77165" y="1"/>
                  <a:pt x="720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11"/>
          <p:cNvGrpSpPr/>
          <p:nvPr/>
        </p:nvGrpSpPr>
        <p:grpSpPr>
          <a:xfrm>
            <a:off x="-159570" y="3860807"/>
            <a:ext cx="9519791" cy="1511086"/>
            <a:chOff x="5294025" y="2067225"/>
            <a:chExt cx="1935625" cy="307250"/>
          </a:xfrm>
        </p:grpSpPr>
        <p:sp>
          <p:nvSpPr>
            <p:cNvPr id="1332" name="Google Shape;1332;p11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11"/>
          <p:cNvSpPr/>
          <p:nvPr/>
        </p:nvSpPr>
        <p:spPr>
          <a:xfrm>
            <a:off x="-1345904" y="-801898"/>
            <a:ext cx="5293111" cy="2174812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1"/>
          <p:cNvSpPr/>
          <p:nvPr/>
        </p:nvSpPr>
        <p:spPr>
          <a:xfrm rot="-7200023">
            <a:off x="7382643" y="2175195"/>
            <a:ext cx="4004897" cy="1645515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8" name="Google Shape;1338;p11"/>
          <p:cNvPicPr preferRelativeResize="0"/>
          <p:nvPr/>
        </p:nvPicPr>
        <p:blipFill rotWithShape="1">
          <a:blip r:embed="rId2">
            <a:alphaModFix/>
          </a:blip>
          <a:srcRect l="7246" t="63698" r="13981"/>
          <a:stretch/>
        </p:blipFill>
        <p:spPr>
          <a:xfrm>
            <a:off x="-128075" y="3355344"/>
            <a:ext cx="9539650" cy="24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286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0" name="Google Shape;1340;p11"/>
          <p:cNvSpPr txBox="1">
            <a:spLocks noGrp="1"/>
          </p:cNvSpPr>
          <p:nvPr>
            <p:ph type="subTitle" idx="1"/>
          </p:nvPr>
        </p:nvSpPr>
        <p:spPr>
          <a:xfrm>
            <a:off x="1284000" y="2846982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8" r:id="rId11"/>
    <p:sldLayoutId id="2147483672" r:id="rId12"/>
    <p:sldLayoutId id="2147483674" r:id="rId13"/>
    <p:sldLayoutId id="2147483675" r:id="rId14"/>
    <p:sldLayoutId id="2147483683" r:id="rId15"/>
    <p:sldLayoutId id="214748368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https://docs.aws.amazon.com/whitepapers/latest/aws-overview/six-advantages-of-cloud-computing.html" TargetMode="External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redhat.com/pt-br/topics/cloud-computing/iaas-vs-paas-vs-saa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s://www.bmc.com/blogs/saas-vs-paas-vs-iaas-whats-the-difference-and-how-to-choose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hyperlink" Target="https://www.bmc.com/blogs/saas-vs-paas-vs-iaas-whats-the-difference-and-how-to-choose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5/file/86df7dcfd896fcaf2674f757a2463eba-Paper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ecton.ai/blog/devops-ml-dat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95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4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svg"/><Relationship Id="rId10" Type="http://schemas.openxmlformats.org/officeDocument/2006/relationships/image" Target="../media/image118.png"/><Relationship Id="rId19" Type="http://schemas.openxmlformats.org/officeDocument/2006/relationships/image" Target="../media/image45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1.png"/><Relationship Id="rId18" Type="http://schemas.openxmlformats.org/officeDocument/2006/relationships/image" Target="../media/image45.png"/><Relationship Id="rId3" Type="http://schemas.openxmlformats.org/officeDocument/2006/relationships/image" Target="../media/image113.png"/><Relationship Id="rId21" Type="http://schemas.openxmlformats.org/officeDocument/2006/relationships/image" Target="../media/image124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5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5" Type="http://schemas.openxmlformats.org/officeDocument/2006/relationships/image" Target="../media/image123.svg"/><Relationship Id="rId10" Type="http://schemas.openxmlformats.org/officeDocument/2006/relationships/image" Target="../media/image95.png"/><Relationship Id="rId19" Type="http://schemas.openxmlformats.org/officeDocument/2006/relationships/image" Target="../media/image14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9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9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11" Type="http://schemas.openxmlformats.org/officeDocument/2006/relationships/image" Target="../media/image128.png"/><Relationship Id="rId5" Type="http://schemas.openxmlformats.org/officeDocument/2006/relationships/image" Target="../media/image115.png"/><Relationship Id="rId15" Type="http://schemas.openxmlformats.org/officeDocument/2006/relationships/image" Target="../media/image123.svg"/><Relationship Id="rId10" Type="http://schemas.openxmlformats.org/officeDocument/2006/relationships/image" Target="../media/image124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11" Type="http://schemas.openxmlformats.org/officeDocument/2006/relationships/image" Target="../media/image123.svg"/><Relationship Id="rId5" Type="http://schemas.openxmlformats.org/officeDocument/2006/relationships/image" Target="../media/image114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hyperlink" Target="https://www.amazon.com.br/Feature-Engineering-Bookcamp-Sinan-Ozdemir/dp/1617299790" TargetMode="External"/><Relationship Id="rId4" Type="http://schemas.openxmlformats.org/officeDocument/2006/relationships/image" Target="../media/image13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3.png"/><Relationship Id="rId7" Type="http://schemas.openxmlformats.org/officeDocument/2006/relationships/image" Target="../media/image11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11" Type="http://schemas.openxmlformats.org/officeDocument/2006/relationships/image" Target="../media/image123.svg"/><Relationship Id="rId5" Type="http://schemas.openxmlformats.org/officeDocument/2006/relationships/image" Target="../media/image114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38.png"/><Relationship Id="rId7" Type="http://schemas.openxmlformats.org/officeDocument/2006/relationships/hyperlink" Target="https://www.hopsworks.ai/dictionary/model-independent-transforma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hyperlink" Target="https://www.hopsworks.ai/dictionary/on-demand-transformation" TargetMode="External"/><Relationship Id="rId4" Type="http://schemas.openxmlformats.org/officeDocument/2006/relationships/image" Target="../media/image139.png"/><Relationship Id="rId9" Type="http://schemas.openxmlformats.org/officeDocument/2006/relationships/hyperlink" Target="https://www.hopsworks.ai/dictionary/model-dependent-transformation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55.png"/><Relationship Id="rId26" Type="http://schemas.openxmlformats.org/officeDocument/2006/relationships/image" Target="../media/image97.png"/><Relationship Id="rId3" Type="http://schemas.openxmlformats.org/officeDocument/2006/relationships/image" Target="../media/image113.png"/><Relationship Id="rId21" Type="http://schemas.openxmlformats.org/officeDocument/2006/relationships/image" Target="../media/image157.png"/><Relationship Id="rId7" Type="http://schemas.openxmlformats.org/officeDocument/2006/relationships/image" Target="../media/image117.png"/><Relationship Id="rId12" Type="http://schemas.openxmlformats.org/officeDocument/2006/relationships/image" Target="../media/image14.png"/><Relationship Id="rId17" Type="http://schemas.openxmlformats.org/officeDocument/2006/relationships/image" Target="../media/image154.svg"/><Relationship Id="rId25" Type="http://schemas.openxmlformats.org/officeDocument/2006/relationships/image" Target="../media/image95.png"/><Relationship Id="rId33" Type="http://schemas.openxmlformats.org/officeDocument/2006/relationships/image" Target="../media/image16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53.png"/><Relationship Id="rId20" Type="http://schemas.openxmlformats.org/officeDocument/2006/relationships/image" Target="../media/image121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11" Type="http://schemas.openxmlformats.org/officeDocument/2006/relationships/image" Target="../media/image123.svg"/><Relationship Id="rId24" Type="http://schemas.openxmlformats.org/officeDocument/2006/relationships/image" Target="../media/image159.png"/><Relationship Id="rId32" Type="http://schemas.openxmlformats.org/officeDocument/2006/relationships/image" Target="../media/image164.png"/><Relationship Id="rId5" Type="http://schemas.openxmlformats.org/officeDocument/2006/relationships/image" Target="../media/image115.png"/><Relationship Id="rId15" Type="http://schemas.openxmlformats.org/officeDocument/2006/relationships/image" Target="../media/image152.png"/><Relationship Id="rId23" Type="http://schemas.openxmlformats.org/officeDocument/2006/relationships/image" Target="../media/image158.png"/><Relationship Id="rId28" Type="http://schemas.openxmlformats.org/officeDocument/2006/relationships/image" Target="../media/image160.png"/><Relationship Id="rId10" Type="http://schemas.openxmlformats.org/officeDocument/2006/relationships/image" Target="../media/image122.png"/><Relationship Id="rId19" Type="http://schemas.openxmlformats.org/officeDocument/2006/relationships/image" Target="../media/image156.png"/><Relationship Id="rId31" Type="http://schemas.openxmlformats.org/officeDocument/2006/relationships/image" Target="../media/image163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51.png"/><Relationship Id="rId22" Type="http://schemas.openxmlformats.org/officeDocument/2006/relationships/image" Target="../media/image96.png"/><Relationship Id="rId27" Type="http://schemas.openxmlformats.org/officeDocument/2006/relationships/hyperlink" Target="https://www.tecton.ai/blog/what-is-a-feature-store/?utm_source=LinkedIn&amp;utm_medium=Email&amp;utm_campaign=Data_Hackers&amp;utm_content=" TargetMode="External"/><Relationship Id="rId30" Type="http://schemas.openxmlformats.org/officeDocument/2006/relationships/image" Target="../media/image162.png"/><Relationship Id="rId8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13" Type="http://schemas.openxmlformats.org/officeDocument/2006/relationships/image" Target="../media/image156.png"/><Relationship Id="rId18" Type="http://schemas.openxmlformats.org/officeDocument/2006/relationships/image" Target="../media/image14.png"/><Relationship Id="rId3" Type="http://schemas.openxmlformats.org/officeDocument/2006/relationships/image" Target="../media/image166.png"/><Relationship Id="rId7" Type="http://schemas.openxmlformats.org/officeDocument/2006/relationships/image" Target="../media/image153.png"/><Relationship Id="rId12" Type="http://schemas.openxmlformats.org/officeDocument/2006/relationships/image" Target="../media/image162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64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11" Type="http://schemas.openxmlformats.org/officeDocument/2006/relationships/image" Target="../media/image161.png"/><Relationship Id="rId5" Type="http://schemas.openxmlformats.org/officeDocument/2006/relationships/image" Target="../media/image168.png"/><Relationship Id="rId15" Type="http://schemas.openxmlformats.org/officeDocument/2006/relationships/image" Target="../media/image163.png"/><Relationship Id="rId10" Type="http://schemas.openxmlformats.org/officeDocument/2006/relationships/image" Target="../media/image160.png"/><Relationship Id="rId19" Type="http://schemas.openxmlformats.org/officeDocument/2006/relationships/image" Target="../media/image120.png"/><Relationship Id="rId4" Type="http://schemas.openxmlformats.org/officeDocument/2006/relationships/image" Target="../media/image167.png"/><Relationship Id="rId9" Type="http://schemas.openxmlformats.org/officeDocument/2006/relationships/image" Target="../media/image155.png"/><Relationship Id="rId1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4.png"/><Relationship Id="rId18" Type="http://schemas.openxmlformats.org/officeDocument/2006/relationships/image" Target="../media/image154.svg"/><Relationship Id="rId3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image" Target="../media/image165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4.png"/><Relationship Id="rId5" Type="http://schemas.openxmlformats.org/officeDocument/2006/relationships/image" Target="../media/image160.png"/><Relationship Id="rId15" Type="http://schemas.openxmlformats.org/officeDocument/2006/relationships/image" Target="../media/image151.png"/><Relationship Id="rId10" Type="http://schemas.openxmlformats.org/officeDocument/2006/relationships/image" Target="../media/image163.png"/><Relationship Id="rId19" Type="http://schemas.openxmlformats.org/officeDocument/2006/relationships/image" Target="../media/image155.png"/><Relationship Id="rId4" Type="http://schemas.openxmlformats.org/officeDocument/2006/relationships/image" Target="../media/image170.png"/><Relationship Id="rId9" Type="http://schemas.openxmlformats.org/officeDocument/2006/relationships/image" Target="../media/image121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52.png"/><Relationship Id="rId18" Type="http://schemas.openxmlformats.org/officeDocument/2006/relationships/image" Target="../media/image161.png"/><Relationship Id="rId3" Type="http://schemas.openxmlformats.org/officeDocument/2006/relationships/image" Target="../media/image171.png"/><Relationship Id="rId7" Type="http://schemas.openxmlformats.org/officeDocument/2006/relationships/image" Target="../media/image121.png"/><Relationship Id="rId12" Type="http://schemas.openxmlformats.org/officeDocument/2006/relationships/image" Target="../media/image151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55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11" Type="http://schemas.openxmlformats.org/officeDocument/2006/relationships/image" Target="../media/image120.png"/><Relationship Id="rId5" Type="http://schemas.openxmlformats.org/officeDocument/2006/relationships/image" Target="../media/image173.png"/><Relationship Id="rId15" Type="http://schemas.openxmlformats.org/officeDocument/2006/relationships/image" Target="../media/image154.svg"/><Relationship Id="rId10" Type="http://schemas.openxmlformats.org/officeDocument/2006/relationships/image" Target="../media/image14.png"/><Relationship Id="rId19" Type="http://schemas.openxmlformats.org/officeDocument/2006/relationships/image" Target="../media/image162.png"/><Relationship Id="rId4" Type="http://schemas.openxmlformats.org/officeDocument/2006/relationships/image" Target="../media/image172.png"/><Relationship Id="rId9" Type="http://schemas.openxmlformats.org/officeDocument/2006/relationships/image" Target="../media/image165.png"/><Relationship Id="rId1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52.png"/><Relationship Id="rId18" Type="http://schemas.openxmlformats.org/officeDocument/2006/relationships/image" Target="../media/image161.png"/><Relationship Id="rId3" Type="http://schemas.openxmlformats.org/officeDocument/2006/relationships/image" Target="../media/image174.png"/><Relationship Id="rId21" Type="http://schemas.openxmlformats.org/officeDocument/2006/relationships/image" Target="../media/image156.png"/><Relationship Id="rId7" Type="http://schemas.openxmlformats.org/officeDocument/2006/relationships/image" Target="../media/image178.svg"/><Relationship Id="rId12" Type="http://schemas.openxmlformats.org/officeDocument/2006/relationships/image" Target="../media/image151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55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png"/><Relationship Id="rId11" Type="http://schemas.openxmlformats.org/officeDocument/2006/relationships/image" Target="../media/image120.png"/><Relationship Id="rId5" Type="http://schemas.openxmlformats.org/officeDocument/2006/relationships/image" Target="../media/image176.png"/><Relationship Id="rId15" Type="http://schemas.openxmlformats.org/officeDocument/2006/relationships/image" Target="../media/image154.svg"/><Relationship Id="rId10" Type="http://schemas.openxmlformats.org/officeDocument/2006/relationships/image" Target="../media/image14.png"/><Relationship Id="rId19" Type="http://schemas.openxmlformats.org/officeDocument/2006/relationships/image" Target="../media/image162.png"/><Relationship Id="rId4" Type="http://schemas.openxmlformats.org/officeDocument/2006/relationships/image" Target="../media/image175.png"/><Relationship Id="rId9" Type="http://schemas.openxmlformats.org/officeDocument/2006/relationships/image" Target="../media/image165.png"/><Relationship Id="rId14" Type="http://schemas.openxmlformats.org/officeDocument/2006/relationships/image" Target="../media/image153.png"/><Relationship Id="rId22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1.png"/><Relationship Id="rId18" Type="http://schemas.openxmlformats.org/officeDocument/2006/relationships/image" Target="../media/image164.png"/><Relationship Id="rId3" Type="http://schemas.openxmlformats.org/officeDocument/2006/relationships/image" Target="../media/image179.png"/><Relationship Id="rId7" Type="http://schemas.openxmlformats.org/officeDocument/2006/relationships/image" Target="../media/image151.png"/><Relationship Id="rId12" Type="http://schemas.openxmlformats.org/officeDocument/2006/relationships/image" Target="../media/image160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0.png"/><Relationship Id="rId11" Type="http://schemas.openxmlformats.org/officeDocument/2006/relationships/image" Target="../media/image155.png"/><Relationship Id="rId5" Type="http://schemas.openxmlformats.org/officeDocument/2006/relationships/image" Target="../media/image14.png"/><Relationship Id="rId15" Type="http://schemas.openxmlformats.org/officeDocument/2006/relationships/image" Target="../media/image163.png"/><Relationship Id="rId10" Type="http://schemas.openxmlformats.org/officeDocument/2006/relationships/image" Target="../media/image154.svg"/><Relationship Id="rId19" Type="http://schemas.openxmlformats.org/officeDocument/2006/relationships/image" Target="../media/image165.png"/><Relationship Id="rId4" Type="http://schemas.openxmlformats.org/officeDocument/2006/relationships/image" Target="../media/image180.png"/><Relationship Id="rId9" Type="http://schemas.openxmlformats.org/officeDocument/2006/relationships/image" Target="../media/image153.png"/><Relationship Id="rId1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hyperlink" Target="https://www.hopsworks.ai/dictionary/feature-store" TargetMode="External"/><Relationship Id="rId9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87.png"/><Relationship Id="rId7" Type="http://schemas.openxmlformats.org/officeDocument/2006/relationships/hyperlink" Target="https://docs.feast.de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8.png"/><Relationship Id="rId11" Type="http://schemas.openxmlformats.org/officeDocument/2006/relationships/hyperlink" Target="https://www.hopsworks.ai/dictionary/model-independent-transformations" TargetMode="External"/><Relationship Id="rId5" Type="http://schemas.openxmlformats.org/officeDocument/2006/relationships/image" Target="../media/image76.png"/><Relationship Id="rId10" Type="http://schemas.openxmlformats.org/officeDocument/2006/relationships/image" Target="../media/image189.jpeg"/><Relationship Id="rId4" Type="http://schemas.openxmlformats.org/officeDocument/2006/relationships/hyperlink" Target="https://www.tecton.ai/" TargetMode="External"/><Relationship Id="rId9" Type="http://schemas.openxmlformats.org/officeDocument/2006/relationships/hyperlink" Target="https://www.hopsworks.ai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hyperlink" Target="https://www.datamesh-architecture.com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8.png"/><Relationship Id="rId18" Type="http://schemas.openxmlformats.org/officeDocument/2006/relationships/image" Target="../media/image201.png"/><Relationship Id="rId3" Type="http://schemas.openxmlformats.org/officeDocument/2006/relationships/image" Target="../media/image182.png"/><Relationship Id="rId7" Type="http://schemas.openxmlformats.org/officeDocument/2006/relationships/image" Target="../media/image194.png"/><Relationship Id="rId12" Type="http://schemas.openxmlformats.org/officeDocument/2006/relationships/image" Target="../media/image19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19" Type="http://schemas.openxmlformats.org/officeDocument/2006/relationships/image" Target="../media/image202.svg"/><Relationship Id="rId4" Type="http://schemas.openxmlformats.org/officeDocument/2006/relationships/image" Target="../media/image191.png"/><Relationship Id="rId9" Type="http://schemas.openxmlformats.org/officeDocument/2006/relationships/image" Target="../media/image184.png"/><Relationship Id="rId1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4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203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rver_(computing)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hyperlink" Target="https://en.wikipedia.org/wiki/Firewall_(computing)#:~:text=In%20computing%2C%20a%20firewall%20is,network%2C%20such%20as%20the%20Internet.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Router_(computing)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Network_switch" TargetMode="External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3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 101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47249" y="2515955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56574" y="3292049"/>
            <a:ext cx="3389647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básico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necessário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sobre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nuvem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com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7AE47-95BD-6D8C-17CF-8344AC30731A}"/>
              </a:ext>
            </a:extLst>
          </p:cNvPr>
          <p:cNvGrpSpPr/>
          <p:nvPr/>
        </p:nvGrpSpPr>
        <p:grpSpPr>
          <a:xfrm>
            <a:off x="828776" y="569742"/>
            <a:ext cx="2618473" cy="515133"/>
            <a:chOff x="828776" y="906243"/>
            <a:chExt cx="2618473" cy="515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E6CDD2-E008-E2DA-BA9D-86695AD8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76" y="933451"/>
              <a:ext cx="468412" cy="470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97688-449A-1EBA-AE3C-CA3D0760087A}"/>
                </a:ext>
              </a:extLst>
            </p:cNvPr>
            <p:cNvSpPr txBox="1"/>
            <p:nvPr/>
          </p:nvSpPr>
          <p:spPr>
            <a:xfrm>
              <a:off x="1292836" y="906243"/>
              <a:ext cx="2154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  <a:defRPr/>
              </a:pPr>
              <a:r>
                <a:rPr lang="pt-BR" sz="1800" kern="1200" dirty="0">
                  <a:solidFill>
                    <a:srgbClr val="B252D0"/>
                  </a:solidFill>
                  <a:latin typeface="Matura MT Script Capitals" panose="03020802060602070202" pitchFamily="66" charset="0"/>
                  <a:ea typeface="Segoe UI Black" panose="020B0A02040204020203" pitchFamily="34" charset="0"/>
                  <a:cs typeface="+mn-cs"/>
                </a:rPr>
                <a:t>panini-tech-stories</a:t>
              </a:r>
              <a:endParaRPr lang="en-US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endParaRPr>
            </a:p>
          </p:txBody>
        </p:sp>
        <p:sp>
          <p:nvSpPr>
            <p:cNvPr id="9" name="Google Shape;3409;p34">
              <a:extLst>
                <a:ext uri="{FF2B5EF4-FFF2-40B4-BE49-F238E27FC236}">
                  <a16:creationId xmlns:a16="http://schemas.microsoft.com/office/drawing/2014/main" id="{985294B9-EF80-FEC1-8FD5-FE3F54DEA046}"/>
                </a:ext>
              </a:extLst>
            </p:cNvPr>
            <p:cNvSpPr txBox="1">
              <a:spLocks/>
            </p:cNvSpPr>
            <p:nvPr/>
          </p:nvSpPr>
          <p:spPr>
            <a:xfrm>
              <a:off x="1311886" y="1139678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/>
              <a:r>
                <a:rPr lang="en-US" sz="1000" i="1" dirty="0" err="1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Apresenta</a:t>
              </a:r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4C452-EFE5-1D5D-0F63-61CCEC0E74B2}"/>
              </a:ext>
            </a:extLst>
          </p:cNvPr>
          <p:cNvGrpSpPr/>
          <p:nvPr/>
        </p:nvGrpSpPr>
        <p:grpSpPr>
          <a:xfrm>
            <a:off x="649758" y="4013545"/>
            <a:ext cx="1008126" cy="900722"/>
            <a:chOff x="671704" y="3658457"/>
            <a:chExt cx="1008126" cy="900722"/>
          </a:xfrm>
        </p:grpSpPr>
        <p:pic>
          <p:nvPicPr>
            <p:cNvPr id="4" name="Picture 3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34F63140-22CA-F7D4-E2BC-836A5094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55" y="3658457"/>
              <a:ext cx="619024" cy="619024"/>
            </a:xfrm>
            <a:prstGeom prst="ellipse">
              <a:avLst/>
            </a:prstGeom>
          </p:spPr>
        </p:pic>
        <p:sp>
          <p:nvSpPr>
            <p:cNvPr id="10" name="Google Shape;3409;p34">
              <a:extLst>
                <a:ext uri="{FF2B5EF4-FFF2-40B4-BE49-F238E27FC236}">
                  <a16:creationId xmlns:a16="http://schemas.microsoft.com/office/drawing/2014/main" id="{116C18F0-3EAB-4639-40B6-6E9056F8B7AB}"/>
                </a:ext>
              </a:extLst>
            </p:cNvPr>
            <p:cNvSpPr txBox="1">
              <a:spLocks/>
            </p:cNvSpPr>
            <p:nvPr/>
          </p:nvSpPr>
          <p:spPr>
            <a:xfrm>
              <a:off x="671704" y="4277481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/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Thiago Panini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AS 6 VANTAGENS DA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tão interessante utilizar recursos de computação em nuvem?</a:t>
            </a:r>
          </a:p>
        </p:txBody>
      </p:sp>
      <p:grpSp>
        <p:nvGrpSpPr>
          <p:cNvPr id="40" name="Google Shape;1218;p53">
            <a:extLst>
              <a:ext uri="{FF2B5EF4-FFF2-40B4-BE49-F238E27FC236}">
                <a16:creationId xmlns:a16="http://schemas.microsoft.com/office/drawing/2014/main" id="{0849A365-1F4A-38FD-32F0-8E39C06FF10C}"/>
              </a:ext>
            </a:extLst>
          </p:cNvPr>
          <p:cNvGrpSpPr/>
          <p:nvPr/>
        </p:nvGrpSpPr>
        <p:grpSpPr>
          <a:xfrm>
            <a:off x="5413155" y="1522299"/>
            <a:ext cx="2790097" cy="3475221"/>
            <a:chOff x="5122133" y="1170146"/>
            <a:chExt cx="3405049" cy="4241177"/>
          </a:xfrm>
        </p:grpSpPr>
        <p:sp>
          <p:nvSpPr>
            <p:cNvPr id="41" name="Google Shape;1219;p53">
              <a:extLst>
                <a:ext uri="{FF2B5EF4-FFF2-40B4-BE49-F238E27FC236}">
                  <a16:creationId xmlns:a16="http://schemas.microsoft.com/office/drawing/2014/main" id="{267D38BD-ED44-71D8-E2D3-F4A91ED34EEF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1220;p53">
              <a:extLst>
                <a:ext uri="{FF2B5EF4-FFF2-40B4-BE49-F238E27FC236}">
                  <a16:creationId xmlns:a16="http://schemas.microsoft.com/office/drawing/2014/main" id="{2174B7B6-3D9D-588F-F070-592C9F6DAAA5}"/>
                </a:ext>
              </a:extLst>
            </p:cNvPr>
            <p:cNvCxnSpPr>
              <a:cxnSpLocks/>
            </p:cNvCxnSpPr>
            <p:nvPr/>
          </p:nvCxnSpPr>
          <p:spPr>
            <a:xfrm>
              <a:off x="5132093" y="1170146"/>
              <a:ext cx="1634621" cy="12686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222;p53">
              <a:extLst>
                <a:ext uri="{FF2B5EF4-FFF2-40B4-BE49-F238E27FC236}">
                  <a16:creationId xmlns:a16="http://schemas.microsoft.com/office/drawing/2014/main" id="{6CA92804-29DC-F3D9-7B35-27151250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1223;p53">
              <a:extLst>
                <a:ext uri="{FF2B5EF4-FFF2-40B4-BE49-F238E27FC236}">
                  <a16:creationId xmlns:a16="http://schemas.microsoft.com/office/drawing/2014/main" id="{6D19189E-FE11-6F23-6386-B6FAE276BB7E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4;p53">
              <a:extLst>
                <a:ext uri="{FF2B5EF4-FFF2-40B4-BE49-F238E27FC236}">
                  <a16:creationId xmlns:a16="http://schemas.microsoft.com/office/drawing/2014/main" id="{26B0E3CD-7A4C-2A0B-1D42-EE574A2E5105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5;p53">
              <a:extLst>
                <a:ext uri="{FF2B5EF4-FFF2-40B4-BE49-F238E27FC236}">
                  <a16:creationId xmlns:a16="http://schemas.microsoft.com/office/drawing/2014/main" id="{415CED3E-9B29-4F18-FB86-9C19F5C83D02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6;p53">
              <a:extLst>
                <a:ext uri="{FF2B5EF4-FFF2-40B4-BE49-F238E27FC236}">
                  <a16:creationId xmlns:a16="http://schemas.microsoft.com/office/drawing/2014/main" id="{38637BA0-E22F-D9BB-0086-2C504A20E007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7;p53">
              <a:extLst>
                <a:ext uri="{FF2B5EF4-FFF2-40B4-BE49-F238E27FC236}">
                  <a16:creationId xmlns:a16="http://schemas.microsoft.com/office/drawing/2014/main" id="{A319D67C-09C5-9BA1-55E3-07FBF60E14C4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;p53">
              <a:extLst>
                <a:ext uri="{FF2B5EF4-FFF2-40B4-BE49-F238E27FC236}">
                  <a16:creationId xmlns:a16="http://schemas.microsoft.com/office/drawing/2014/main" id="{42E81796-3DD6-798F-77B8-C3F9B55E0F31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9;p53">
              <a:extLst>
                <a:ext uri="{FF2B5EF4-FFF2-40B4-BE49-F238E27FC236}">
                  <a16:creationId xmlns:a16="http://schemas.microsoft.com/office/drawing/2014/main" id="{648E7C2F-9F99-7CBD-7436-206534F23941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;p53">
              <a:extLst>
                <a:ext uri="{FF2B5EF4-FFF2-40B4-BE49-F238E27FC236}">
                  <a16:creationId xmlns:a16="http://schemas.microsoft.com/office/drawing/2014/main" id="{7C90DB69-7EDA-FEC7-9165-0D39A671A5DC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1;p53">
              <a:extLst>
                <a:ext uri="{FF2B5EF4-FFF2-40B4-BE49-F238E27FC236}">
                  <a16:creationId xmlns:a16="http://schemas.microsoft.com/office/drawing/2014/main" id="{259D97EA-D1D0-DA15-904A-8870BF0A8E5D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2;p53">
              <a:extLst>
                <a:ext uri="{FF2B5EF4-FFF2-40B4-BE49-F238E27FC236}">
                  <a16:creationId xmlns:a16="http://schemas.microsoft.com/office/drawing/2014/main" id="{A56A818B-75A0-A655-60FD-A23DC44C2CD1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3;p53">
              <a:extLst>
                <a:ext uri="{FF2B5EF4-FFF2-40B4-BE49-F238E27FC236}">
                  <a16:creationId xmlns:a16="http://schemas.microsoft.com/office/drawing/2014/main" id="{A1BA977C-50E7-F30D-1BE3-D9A14071C5A4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4;p53">
              <a:extLst>
                <a:ext uri="{FF2B5EF4-FFF2-40B4-BE49-F238E27FC236}">
                  <a16:creationId xmlns:a16="http://schemas.microsoft.com/office/drawing/2014/main" id="{75E19A2C-7854-CB44-9813-6CDC40F1D6AC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5;p53">
              <a:extLst>
                <a:ext uri="{FF2B5EF4-FFF2-40B4-BE49-F238E27FC236}">
                  <a16:creationId xmlns:a16="http://schemas.microsoft.com/office/drawing/2014/main" id="{85C9B86D-E945-23E4-8A94-991EDBE71A29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53">
              <a:extLst>
                <a:ext uri="{FF2B5EF4-FFF2-40B4-BE49-F238E27FC236}">
                  <a16:creationId xmlns:a16="http://schemas.microsoft.com/office/drawing/2014/main" id="{E5A4F24B-4B95-9D6F-C16D-2E5BDCDB73D0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53">
              <a:extLst>
                <a:ext uri="{FF2B5EF4-FFF2-40B4-BE49-F238E27FC236}">
                  <a16:creationId xmlns:a16="http://schemas.microsoft.com/office/drawing/2014/main" id="{A0F6FC08-8364-FCEA-E76A-92886B75CE30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53">
              <a:extLst>
                <a:ext uri="{FF2B5EF4-FFF2-40B4-BE49-F238E27FC236}">
                  <a16:creationId xmlns:a16="http://schemas.microsoft.com/office/drawing/2014/main" id="{BA1D6639-A77E-5765-14A4-5B2D94FA9919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239;p53">
              <a:extLst>
                <a:ext uri="{FF2B5EF4-FFF2-40B4-BE49-F238E27FC236}">
                  <a16:creationId xmlns:a16="http://schemas.microsoft.com/office/drawing/2014/main" id="{027B5AE1-21B2-8B68-8D05-53000AB9EF95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240;p53">
              <a:extLst>
                <a:ext uri="{FF2B5EF4-FFF2-40B4-BE49-F238E27FC236}">
                  <a16:creationId xmlns:a16="http://schemas.microsoft.com/office/drawing/2014/main" id="{E8A35F11-289A-D060-4451-319DE0C98057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241;p53">
              <a:extLst>
                <a:ext uri="{FF2B5EF4-FFF2-40B4-BE49-F238E27FC236}">
                  <a16:creationId xmlns:a16="http://schemas.microsoft.com/office/drawing/2014/main" id="{01557018-087E-8B61-91EA-E0D6ADCA48F6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242;p53">
              <a:extLst>
                <a:ext uri="{FF2B5EF4-FFF2-40B4-BE49-F238E27FC236}">
                  <a16:creationId xmlns:a16="http://schemas.microsoft.com/office/drawing/2014/main" id="{95917D12-F78F-4BE7-18C4-0E1A83596EDD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243;p53">
              <a:extLst>
                <a:ext uri="{FF2B5EF4-FFF2-40B4-BE49-F238E27FC236}">
                  <a16:creationId xmlns:a16="http://schemas.microsoft.com/office/drawing/2014/main" id="{FAF29D99-99CF-4074-6C3B-F3FAEA09C865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244;p53">
              <a:extLst>
                <a:ext uri="{FF2B5EF4-FFF2-40B4-BE49-F238E27FC236}">
                  <a16:creationId xmlns:a16="http://schemas.microsoft.com/office/drawing/2014/main" id="{DCBD0046-D000-C19A-661F-DDD359885BE2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245;p53">
              <a:extLst>
                <a:ext uri="{FF2B5EF4-FFF2-40B4-BE49-F238E27FC236}">
                  <a16:creationId xmlns:a16="http://schemas.microsoft.com/office/drawing/2014/main" id="{F179735A-FD6B-9B17-7F57-C5631438252E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246;p53">
              <a:extLst>
                <a:ext uri="{FF2B5EF4-FFF2-40B4-BE49-F238E27FC236}">
                  <a16:creationId xmlns:a16="http://schemas.microsoft.com/office/drawing/2014/main" id="{397BAD8E-2210-C4D9-886A-8DDE6EAC5A7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247;p53">
              <a:extLst>
                <a:ext uri="{FF2B5EF4-FFF2-40B4-BE49-F238E27FC236}">
                  <a16:creationId xmlns:a16="http://schemas.microsoft.com/office/drawing/2014/main" id="{39FB8100-7A7D-E13B-A585-9D26F00EA05D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248;p53">
              <a:extLst>
                <a:ext uri="{FF2B5EF4-FFF2-40B4-BE49-F238E27FC236}">
                  <a16:creationId xmlns:a16="http://schemas.microsoft.com/office/drawing/2014/main" id="{D1550ECB-E601-45EF-2787-CB9EE6B9A9DD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249;p53">
              <a:extLst>
                <a:ext uri="{FF2B5EF4-FFF2-40B4-BE49-F238E27FC236}">
                  <a16:creationId xmlns:a16="http://schemas.microsoft.com/office/drawing/2014/main" id="{08458A9E-1453-D754-C149-93C6E596039A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250;p53">
              <a:extLst>
                <a:ext uri="{FF2B5EF4-FFF2-40B4-BE49-F238E27FC236}">
                  <a16:creationId xmlns:a16="http://schemas.microsoft.com/office/drawing/2014/main" id="{F0E3B1D3-8F58-7B69-F786-212C316EF27B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51;p53">
              <a:extLst>
                <a:ext uri="{FF2B5EF4-FFF2-40B4-BE49-F238E27FC236}">
                  <a16:creationId xmlns:a16="http://schemas.microsoft.com/office/drawing/2014/main" id="{45110461-9943-9E59-951A-0189DD8368A5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52;p53">
              <a:extLst>
                <a:ext uri="{FF2B5EF4-FFF2-40B4-BE49-F238E27FC236}">
                  <a16:creationId xmlns:a16="http://schemas.microsoft.com/office/drawing/2014/main" id="{F7B47FB6-6AE2-BBB3-6504-29C5289E3675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253;p53">
              <a:extLst>
                <a:ext uri="{FF2B5EF4-FFF2-40B4-BE49-F238E27FC236}">
                  <a16:creationId xmlns:a16="http://schemas.microsoft.com/office/drawing/2014/main" id="{7CE328F9-8A73-A7E3-7B0A-F9E18FE42EE7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254;p53">
              <a:extLst>
                <a:ext uri="{FF2B5EF4-FFF2-40B4-BE49-F238E27FC236}">
                  <a16:creationId xmlns:a16="http://schemas.microsoft.com/office/drawing/2014/main" id="{530A2B56-EDCC-5CC4-0708-1AB6C44A82BB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255;p53">
              <a:extLst>
                <a:ext uri="{FF2B5EF4-FFF2-40B4-BE49-F238E27FC236}">
                  <a16:creationId xmlns:a16="http://schemas.microsoft.com/office/drawing/2014/main" id="{57CE3084-E568-59C7-1152-2A6C78F63DEC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256;p53">
              <a:extLst>
                <a:ext uri="{FF2B5EF4-FFF2-40B4-BE49-F238E27FC236}">
                  <a16:creationId xmlns:a16="http://schemas.microsoft.com/office/drawing/2014/main" id="{136E2635-D91E-E919-CAAD-4293AAF57080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257;p53">
              <a:extLst>
                <a:ext uri="{FF2B5EF4-FFF2-40B4-BE49-F238E27FC236}">
                  <a16:creationId xmlns:a16="http://schemas.microsoft.com/office/drawing/2014/main" id="{73D7FC6B-B2D2-6E95-C1AD-62AF9A57FC5D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258;p53">
              <a:extLst>
                <a:ext uri="{FF2B5EF4-FFF2-40B4-BE49-F238E27FC236}">
                  <a16:creationId xmlns:a16="http://schemas.microsoft.com/office/drawing/2014/main" id="{E34CE69B-7657-6E23-1C7A-29ED9DD60AAC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259;p53">
              <a:extLst>
                <a:ext uri="{FF2B5EF4-FFF2-40B4-BE49-F238E27FC236}">
                  <a16:creationId xmlns:a16="http://schemas.microsoft.com/office/drawing/2014/main" id="{101E1725-CD16-A27A-9F6E-16296029C8AD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260;p53">
              <a:extLst>
                <a:ext uri="{FF2B5EF4-FFF2-40B4-BE49-F238E27FC236}">
                  <a16:creationId xmlns:a16="http://schemas.microsoft.com/office/drawing/2014/main" id="{726CA7C6-1FB3-E7D0-421D-19A25EAD3DFF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261;p53">
              <a:extLst>
                <a:ext uri="{FF2B5EF4-FFF2-40B4-BE49-F238E27FC236}">
                  <a16:creationId xmlns:a16="http://schemas.microsoft.com/office/drawing/2014/main" id="{181B0E46-8F22-356B-0673-D8B1CF4040B9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262;p53">
              <a:extLst>
                <a:ext uri="{FF2B5EF4-FFF2-40B4-BE49-F238E27FC236}">
                  <a16:creationId xmlns:a16="http://schemas.microsoft.com/office/drawing/2014/main" id="{A20D8C85-7658-DD91-E28D-244AF5F393F2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263;p53">
              <a:extLst>
                <a:ext uri="{FF2B5EF4-FFF2-40B4-BE49-F238E27FC236}">
                  <a16:creationId xmlns:a16="http://schemas.microsoft.com/office/drawing/2014/main" id="{E6DD919F-8E58-B4E3-2223-E4459DCADBB9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264;p53">
              <a:extLst>
                <a:ext uri="{FF2B5EF4-FFF2-40B4-BE49-F238E27FC236}">
                  <a16:creationId xmlns:a16="http://schemas.microsoft.com/office/drawing/2014/main" id="{92275AAD-9675-7BD2-6D22-D11DCD7443B6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265;p53">
              <a:extLst>
                <a:ext uri="{FF2B5EF4-FFF2-40B4-BE49-F238E27FC236}">
                  <a16:creationId xmlns:a16="http://schemas.microsoft.com/office/drawing/2014/main" id="{C99E760F-FD29-EB66-F022-8ECEB9A6D3C3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266;p53">
              <a:extLst>
                <a:ext uri="{FF2B5EF4-FFF2-40B4-BE49-F238E27FC236}">
                  <a16:creationId xmlns:a16="http://schemas.microsoft.com/office/drawing/2014/main" id="{FDE731DB-FCD4-5BA2-1456-8412E67558E1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267;p53">
              <a:extLst>
                <a:ext uri="{FF2B5EF4-FFF2-40B4-BE49-F238E27FC236}">
                  <a16:creationId xmlns:a16="http://schemas.microsoft.com/office/drawing/2014/main" id="{3006A7D0-25A3-27CF-E314-3D6360275FF0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268;p53">
              <a:extLst>
                <a:ext uri="{FF2B5EF4-FFF2-40B4-BE49-F238E27FC236}">
                  <a16:creationId xmlns:a16="http://schemas.microsoft.com/office/drawing/2014/main" id="{59E7E373-F2C5-BEC4-E636-6A422504038E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269;p53">
              <a:extLst>
                <a:ext uri="{FF2B5EF4-FFF2-40B4-BE49-F238E27FC236}">
                  <a16:creationId xmlns:a16="http://schemas.microsoft.com/office/drawing/2014/main" id="{D3D42BB2-20F0-5485-A330-CD75301D4F24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270;p53">
              <a:extLst>
                <a:ext uri="{FF2B5EF4-FFF2-40B4-BE49-F238E27FC236}">
                  <a16:creationId xmlns:a16="http://schemas.microsoft.com/office/drawing/2014/main" id="{9911172E-57E2-1705-B260-D02B28908C1D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271;p53">
              <a:extLst>
                <a:ext uri="{FF2B5EF4-FFF2-40B4-BE49-F238E27FC236}">
                  <a16:creationId xmlns:a16="http://schemas.microsoft.com/office/drawing/2014/main" id="{EBDF5B43-4CAD-FEE9-F822-C081A157D081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272;p53">
              <a:extLst>
                <a:ext uri="{FF2B5EF4-FFF2-40B4-BE49-F238E27FC236}">
                  <a16:creationId xmlns:a16="http://schemas.microsoft.com/office/drawing/2014/main" id="{7BB1F7AC-D7E6-5C13-F484-9571A4F7900C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273;p53">
              <a:extLst>
                <a:ext uri="{FF2B5EF4-FFF2-40B4-BE49-F238E27FC236}">
                  <a16:creationId xmlns:a16="http://schemas.microsoft.com/office/drawing/2014/main" id="{C045C4FA-D984-E1E8-0033-433DFE0BA9C9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274;p53">
              <a:extLst>
                <a:ext uri="{FF2B5EF4-FFF2-40B4-BE49-F238E27FC236}">
                  <a16:creationId xmlns:a16="http://schemas.microsoft.com/office/drawing/2014/main" id="{EB0A9009-81BD-6150-557A-FDC662D24787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275;p53">
              <a:extLst>
                <a:ext uri="{FF2B5EF4-FFF2-40B4-BE49-F238E27FC236}">
                  <a16:creationId xmlns:a16="http://schemas.microsoft.com/office/drawing/2014/main" id="{46125115-929B-BDCA-29AF-37C73F95C4FC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276;p53">
              <a:extLst>
                <a:ext uri="{FF2B5EF4-FFF2-40B4-BE49-F238E27FC236}">
                  <a16:creationId xmlns:a16="http://schemas.microsoft.com/office/drawing/2014/main" id="{D01C2485-55EA-AB2A-B771-9226303BD1E0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277;p53">
              <a:extLst>
                <a:ext uri="{FF2B5EF4-FFF2-40B4-BE49-F238E27FC236}">
                  <a16:creationId xmlns:a16="http://schemas.microsoft.com/office/drawing/2014/main" id="{02187064-211D-E403-B51F-3E1BDB2927CD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278;p53">
              <a:extLst>
                <a:ext uri="{FF2B5EF4-FFF2-40B4-BE49-F238E27FC236}">
                  <a16:creationId xmlns:a16="http://schemas.microsoft.com/office/drawing/2014/main" id="{43AA64AF-2B5C-9531-12E7-7D5B00DCA8D6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279;p53">
              <a:extLst>
                <a:ext uri="{FF2B5EF4-FFF2-40B4-BE49-F238E27FC236}">
                  <a16:creationId xmlns:a16="http://schemas.microsoft.com/office/drawing/2014/main" id="{E8CAD382-7FC4-8FDB-D06E-B489E8A0CA7C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280;p53">
              <a:extLst>
                <a:ext uri="{FF2B5EF4-FFF2-40B4-BE49-F238E27FC236}">
                  <a16:creationId xmlns:a16="http://schemas.microsoft.com/office/drawing/2014/main" id="{FB666D15-1505-5842-D034-157ABA4E528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281;p53">
              <a:extLst>
                <a:ext uri="{FF2B5EF4-FFF2-40B4-BE49-F238E27FC236}">
                  <a16:creationId xmlns:a16="http://schemas.microsoft.com/office/drawing/2014/main" id="{D18878F1-92C7-BB63-A8BD-7124671553D9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282;p53">
              <a:extLst>
                <a:ext uri="{FF2B5EF4-FFF2-40B4-BE49-F238E27FC236}">
                  <a16:creationId xmlns:a16="http://schemas.microsoft.com/office/drawing/2014/main" id="{ADCC33C8-8A31-EB60-AB04-201E6CF621D4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283;p53">
              <a:extLst>
                <a:ext uri="{FF2B5EF4-FFF2-40B4-BE49-F238E27FC236}">
                  <a16:creationId xmlns:a16="http://schemas.microsoft.com/office/drawing/2014/main" id="{FA61B088-D8A0-549E-9B7C-151B42AA1212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284;p53">
              <a:extLst>
                <a:ext uri="{FF2B5EF4-FFF2-40B4-BE49-F238E27FC236}">
                  <a16:creationId xmlns:a16="http://schemas.microsoft.com/office/drawing/2014/main" id="{E15AAA54-748D-A667-3D4A-D517B6C29765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285;p53">
              <a:extLst>
                <a:ext uri="{FF2B5EF4-FFF2-40B4-BE49-F238E27FC236}">
                  <a16:creationId xmlns:a16="http://schemas.microsoft.com/office/drawing/2014/main" id="{8BC00AF3-8A40-28B4-85C4-25E2CBB5FD30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286;p53">
              <a:extLst>
                <a:ext uri="{FF2B5EF4-FFF2-40B4-BE49-F238E27FC236}">
                  <a16:creationId xmlns:a16="http://schemas.microsoft.com/office/drawing/2014/main" id="{CA003A59-4038-68AF-6443-5FF804586CFB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287;p53">
              <a:extLst>
                <a:ext uri="{FF2B5EF4-FFF2-40B4-BE49-F238E27FC236}">
                  <a16:creationId xmlns:a16="http://schemas.microsoft.com/office/drawing/2014/main" id="{83161AFF-8A04-0256-C86A-E3B8E12DABF9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288;p53">
              <a:extLst>
                <a:ext uri="{FF2B5EF4-FFF2-40B4-BE49-F238E27FC236}">
                  <a16:creationId xmlns:a16="http://schemas.microsoft.com/office/drawing/2014/main" id="{8BB0719D-0530-5319-5C1E-E65F7FEA9184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289;p53">
              <a:extLst>
                <a:ext uri="{FF2B5EF4-FFF2-40B4-BE49-F238E27FC236}">
                  <a16:creationId xmlns:a16="http://schemas.microsoft.com/office/drawing/2014/main" id="{1C82BA90-61C0-5D56-A8C1-D5716E7AE144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290;p53">
              <a:extLst>
                <a:ext uri="{FF2B5EF4-FFF2-40B4-BE49-F238E27FC236}">
                  <a16:creationId xmlns:a16="http://schemas.microsoft.com/office/drawing/2014/main" id="{7D486DD7-A66F-8F15-40B1-37DE0E8E951D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291;p53">
              <a:extLst>
                <a:ext uri="{FF2B5EF4-FFF2-40B4-BE49-F238E27FC236}">
                  <a16:creationId xmlns:a16="http://schemas.microsoft.com/office/drawing/2014/main" id="{C84E3FA2-CA43-1639-E879-5383BE59A66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292;p53">
              <a:extLst>
                <a:ext uri="{FF2B5EF4-FFF2-40B4-BE49-F238E27FC236}">
                  <a16:creationId xmlns:a16="http://schemas.microsoft.com/office/drawing/2014/main" id="{B1C811D6-8052-F135-3823-FCD6859F4C17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293;p53">
              <a:extLst>
                <a:ext uri="{FF2B5EF4-FFF2-40B4-BE49-F238E27FC236}">
                  <a16:creationId xmlns:a16="http://schemas.microsoft.com/office/drawing/2014/main" id="{42FC6951-8BCC-1EC9-940F-03FE8161B3DE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294;p53">
              <a:extLst>
                <a:ext uri="{FF2B5EF4-FFF2-40B4-BE49-F238E27FC236}">
                  <a16:creationId xmlns:a16="http://schemas.microsoft.com/office/drawing/2014/main" id="{E651F6DB-5C73-46E6-90CE-9E5746619FE8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295;p53">
              <a:extLst>
                <a:ext uri="{FF2B5EF4-FFF2-40B4-BE49-F238E27FC236}">
                  <a16:creationId xmlns:a16="http://schemas.microsoft.com/office/drawing/2014/main" id="{022B26DE-B489-47D8-43AB-31F23548936D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296;p53">
              <a:extLst>
                <a:ext uri="{FF2B5EF4-FFF2-40B4-BE49-F238E27FC236}">
                  <a16:creationId xmlns:a16="http://schemas.microsoft.com/office/drawing/2014/main" id="{F754C7EA-A31F-6396-B06B-DD9ACBB2366E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297;p53">
              <a:extLst>
                <a:ext uri="{FF2B5EF4-FFF2-40B4-BE49-F238E27FC236}">
                  <a16:creationId xmlns:a16="http://schemas.microsoft.com/office/drawing/2014/main" id="{FE82D1E1-F761-1167-8144-9E94118C9B0B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298;p53">
              <a:extLst>
                <a:ext uri="{FF2B5EF4-FFF2-40B4-BE49-F238E27FC236}">
                  <a16:creationId xmlns:a16="http://schemas.microsoft.com/office/drawing/2014/main" id="{0370BF82-F0E2-03D4-122B-79D23F2EAEBC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299;p53">
              <a:extLst>
                <a:ext uri="{FF2B5EF4-FFF2-40B4-BE49-F238E27FC236}">
                  <a16:creationId xmlns:a16="http://schemas.microsoft.com/office/drawing/2014/main" id="{81A20A2E-648B-3EF4-D553-BD0CA4C1F70B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300;p53">
              <a:extLst>
                <a:ext uri="{FF2B5EF4-FFF2-40B4-BE49-F238E27FC236}">
                  <a16:creationId xmlns:a16="http://schemas.microsoft.com/office/drawing/2014/main" id="{9B094F0B-6842-3AB8-05D4-2A30F36677FB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301;p53">
              <a:extLst>
                <a:ext uri="{FF2B5EF4-FFF2-40B4-BE49-F238E27FC236}">
                  <a16:creationId xmlns:a16="http://schemas.microsoft.com/office/drawing/2014/main" id="{2A98E2E0-476B-7E2A-73C7-7B8471B8668E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302;p53">
              <a:extLst>
                <a:ext uri="{FF2B5EF4-FFF2-40B4-BE49-F238E27FC236}">
                  <a16:creationId xmlns:a16="http://schemas.microsoft.com/office/drawing/2014/main" id="{4A13E2BC-EFE3-63A6-419C-4490B4287975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303;p53">
              <a:extLst>
                <a:ext uri="{FF2B5EF4-FFF2-40B4-BE49-F238E27FC236}">
                  <a16:creationId xmlns:a16="http://schemas.microsoft.com/office/drawing/2014/main" id="{41D4A6E5-9BC8-A7CD-3123-C04360445C9C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304;p53">
              <a:extLst>
                <a:ext uri="{FF2B5EF4-FFF2-40B4-BE49-F238E27FC236}">
                  <a16:creationId xmlns:a16="http://schemas.microsoft.com/office/drawing/2014/main" id="{C983B560-AEE2-EBAC-DDF3-D42E77C33BBD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305;p53">
              <a:extLst>
                <a:ext uri="{FF2B5EF4-FFF2-40B4-BE49-F238E27FC236}">
                  <a16:creationId xmlns:a16="http://schemas.microsoft.com/office/drawing/2014/main" id="{98D5C36A-CF06-ADD1-B3A5-12EF2726974C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306;p53">
              <a:extLst>
                <a:ext uri="{FF2B5EF4-FFF2-40B4-BE49-F238E27FC236}">
                  <a16:creationId xmlns:a16="http://schemas.microsoft.com/office/drawing/2014/main" id="{F8CEA5DB-773B-C187-891F-E4376438FCB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307;p53">
              <a:extLst>
                <a:ext uri="{FF2B5EF4-FFF2-40B4-BE49-F238E27FC236}">
                  <a16:creationId xmlns:a16="http://schemas.microsoft.com/office/drawing/2014/main" id="{8C0AA3E5-6D36-D29D-C1CE-29B08A25347A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308;p53">
              <a:extLst>
                <a:ext uri="{FF2B5EF4-FFF2-40B4-BE49-F238E27FC236}">
                  <a16:creationId xmlns:a16="http://schemas.microsoft.com/office/drawing/2014/main" id="{8A064930-641E-36C7-33EC-19F14F30EFF9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309;p53">
              <a:extLst>
                <a:ext uri="{FF2B5EF4-FFF2-40B4-BE49-F238E27FC236}">
                  <a16:creationId xmlns:a16="http://schemas.microsoft.com/office/drawing/2014/main" id="{A8D30678-37E0-74A4-5C41-01F820334AD5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310;p53">
              <a:extLst>
                <a:ext uri="{FF2B5EF4-FFF2-40B4-BE49-F238E27FC236}">
                  <a16:creationId xmlns:a16="http://schemas.microsoft.com/office/drawing/2014/main" id="{6B97F91F-67B7-F50E-9EC1-80D47CD3AFF9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311;p53">
              <a:extLst>
                <a:ext uri="{FF2B5EF4-FFF2-40B4-BE49-F238E27FC236}">
                  <a16:creationId xmlns:a16="http://schemas.microsoft.com/office/drawing/2014/main" id="{F031170E-99D6-9290-4CF5-F405ECE637A8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312;p53">
              <a:extLst>
                <a:ext uri="{FF2B5EF4-FFF2-40B4-BE49-F238E27FC236}">
                  <a16:creationId xmlns:a16="http://schemas.microsoft.com/office/drawing/2014/main" id="{92D7A47B-88DA-55D7-D259-2BA0475CD992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313;p53">
              <a:extLst>
                <a:ext uri="{FF2B5EF4-FFF2-40B4-BE49-F238E27FC236}">
                  <a16:creationId xmlns:a16="http://schemas.microsoft.com/office/drawing/2014/main" id="{E7DD993A-535F-102B-D764-E78F3B0F7529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314;p53">
              <a:extLst>
                <a:ext uri="{FF2B5EF4-FFF2-40B4-BE49-F238E27FC236}">
                  <a16:creationId xmlns:a16="http://schemas.microsoft.com/office/drawing/2014/main" id="{65EDAB27-4436-F7C8-2139-4061A924E8D5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315;p53">
              <a:extLst>
                <a:ext uri="{FF2B5EF4-FFF2-40B4-BE49-F238E27FC236}">
                  <a16:creationId xmlns:a16="http://schemas.microsoft.com/office/drawing/2014/main" id="{036544A4-74C0-A473-2F55-10B12EDFB7AF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316;p53">
              <a:extLst>
                <a:ext uri="{FF2B5EF4-FFF2-40B4-BE49-F238E27FC236}">
                  <a16:creationId xmlns:a16="http://schemas.microsoft.com/office/drawing/2014/main" id="{5F3F4BB2-59C4-C8DD-EBC2-13C4B784406E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317;p53">
              <a:extLst>
                <a:ext uri="{FF2B5EF4-FFF2-40B4-BE49-F238E27FC236}">
                  <a16:creationId xmlns:a16="http://schemas.microsoft.com/office/drawing/2014/main" id="{AEC37678-E516-1329-EF89-FB653B9731C7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318;p53">
              <a:extLst>
                <a:ext uri="{FF2B5EF4-FFF2-40B4-BE49-F238E27FC236}">
                  <a16:creationId xmlns:a16="http://schemas.microsoft.com/office/drawing/2014/main" id="{27A694AC-D0D0-E9EE-DA81-6FBF957CC9A9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319;p53">
              <a:extLst>
                <a:ext uri="{FF2B5EF4-FFF2-40B4-BE49-F238E27FC236}">
                  <a16:creationId xmlns:a16="http://schemas.microsoft.com/office/drawing/2014/main" id="{CBB82100-88E5-DE2F-AC6D-16B9810650DA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320;p53">
              <a:extLst>
                <a:ext uri="{FF2B5EF4-FFF2-40B4-BE49-F238E27FC236}">
                  <a16:creationId xmlns:a16="http://schemas.microsoft.com/office/drawing/2014/main" id="{AA755670-FB54-4DEB-4693-B50AA8227D15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321;p53">
              <a:extLst>
                <a:ext uri="{FF2B5EF4-FFF2-40B4-BE49-F238E27FC236}">
                  <a16:creationId xmlns:a16="http://schemas.microsoft.com/office/drawing/2014/main" id="{98CCBA73-D90D-7CC0-B83E-EE8A78E2AADE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322;p53">
              <a:extLst>
                <a:ext uri="{FF2B5EF4-FFF2-40B4-BE49-F238E27FC236}">
                  <a16:creationId xmlns:a16="http://schemas.microsoft.com/office/drawing/2014/main" id="{6B7EFAB9-0866-A717-AAF6-61F60072D4DC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323;p53">
              <a:extLst>
                <a:ext uri="{FF2B5EF4-FFF2-40B4-BE49-F238E27FC236}">
                  <a16:creationId xmlns:a16="http://schemas.microsoft.com/office/drawing/2014/main" id="{DB44FA1F-C8BE-B783-C88E-A3C3C0A1B294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324;p53">
              <a:extLst>
                <a:ext uri="{FF2B5EF4-FFF2-40B4-BE49-F238E27FC236}">
                  <a16:creationId xmlns:a16="http://schemas.microsoft.com/office/drawing/2014/main" id="{6B564B42-5830-9939-958A-27B82F3CC4B8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325;p53">
              <a:extLst>
                <a:ext uri="{FF2B5EF4-FFF2-40B4-BE49-F238E27FC236}">
                  <a16:creationId xmlns:a16="http://schemas.microsoft.com/office/drawing/2014/main" id="{F5D11E10-0A13-018E-D2E7-FA59E7AD891F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326;p53">
              <a:extLst>
                <a:ext uri="{FF2B5EF4-FFF2-40B4-BE49-F238E27FC236}">
                  <a16:creationId xmlns:a16="http://schemas.microsoft.com/office/drawing/2014/main" id="{E8462DE4-58A2-9F30-719A-597F7587E544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327;p53">
              <a:extLst>
                <a:ext uri="{FF2B5EF4-FFF2-40B4-BE49-F238E27FC236}">
                  <a16:creationId xmlns:a16="http://schemas.microsoft.com/office/drawing/2014/main" id="{5A08894B-1AC7-D1AE-8961-D949B2920352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Rectangle: Rounded Corners 2150">
            <a:extLst>
              <a:ext uri="{FF2B5EF4-FFF2-40B4-BE49-F238E27FC236}">
                <a16:creationId xmlns:a16="http://schemas.microsoft.com/office/drawing/2014/main" id="{DFA85E58-27FB-4BDB-E04D-6E12AC38BABB}"/>
              </a:ext>
            </a:extLst>
          </p:cNvPr>
          <p:cNvSpPr/>
          <p:nvPr/>
        </p:nvSpPr>
        <p:spPr>
          <a:xfrm>
            <a:off x="86576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3" name="Google Shape;3441;p36">
            <a:extLst>
              <a:ext uri="{FF2B5EF4-FFF2-40B4-BE49-F238E27FC236}">
                <a16:creationId xmlns:a16="http://schemas.microsoft.com/office/drawing/2014/main" id="{EDD47BDF-665F-3684-FDF5-299B217499FD}"/>
              </a:ext>
            </a:extLst>
          </p:cNvPr>
          <p:cNvSpPr txBox="1">
            <a:spLocks/>
          </p:cNvSpPr>
          <p:nvPr/>
        </p:nvSpPr>
        <p:spPr>
          <a:xfrm>
            <a:off x="1026812" y="1322500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1</a:t>
            </a:r>
          </a:p>
        </p:txBody>
      </p:sp>
      <p:sp>
        <p:nvSpPr>
          <p:cNvPr id="2154" name="Oval 2153">
            <a:extLst>
              <a:ext uri="{FF2B5EF4-FFF2-40B4-BE49-F238E27FC236}">
                <a16:creationId xmlns:a16="http://schemas.microsoft.com/office/drawing/2014/main" id="{EF56AC1A-DAD0-A999-6C4B-DCCD86E89226}"/>
              </a:ext>
            </a:extLst>
          </p:cNvPr>
          <p:cNvSpPr>
            <a:spLocks noChangeAspect="1"/>
          </p:cNvSpPr>
          <p:nvPr/>
        </p:nvSpPr>
        <p:spPr>
          <a:xfrm>
            <a:off x="1263778" y="1319893"/>
            <a:ext cx="613064" cy="613064"/>
          </a:xfrm>
          <a:prstGeom prst="ellipse">
            <a:avLst/>
          </a:prstGeom>
          <a:solidFill>
            <a:srgbClr val="FF5B03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5" name="Google Shape;3562;p43">
            <a:extLst>
              <a:ext uri="{FF2B5EF4-FFF2-40B4-BE49-F238E27FC236}">
                <a16:creationId xmlns:a16="http://schemas.microsoft.com/office/drawing/2014/main" id="{E4C90305-091D-A434-A6F8-1424B3DD4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472" y="1997050"/>
            <a:ext cx="1086062" cy="81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Torne-se global em minutos</a:t>
            </a: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CD93900F-A67D-0134-06E3-3CB904909850}"/>
              </a:ext>
            </a:extLst>
          </p:cNvPr>
          <p:cNvSpPr/>
          <p:nvPr/>
        </p:nvSpPr>
        <p:spPr>
          <a:xfrm>
            <a:off x="2329786" y="164700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E583435E-D94B-2191-DB40-8FA220751CE2}"/>
              </a:ext>
            </a:extLst>
          </p:cNvPr>
          <p:cNvSpPr/>
          <p:nvPr/>
        </p:nvSpPr>
        <p:spPr>
          <a:xfrm>
            <a:off x="383053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8" name="Google Shape;3441;p36">
            <a:extLst>
              <a:ext uri="{FF2B5EF4-FFF2-40B4-BE49-F238E27FC236}">
                <a16:creationId xmlns:a16="http://schemas.microsoft.com/office/drawing/2014/main" id="{1F9BA0F0-C22A-AE3C-B0D5-E5198ACA5796}"/>
              </a:ext>
            </a:extLst>
          </p:cNvPr>
          <p:cNvSpPr txBox="1">
            <a:spLocks/>
          </p:cNvSpPr>
          <p:nvPr/>
        </p:nvSpPr>
        <p:spPr>
          <a:xfrm>
            <a:off x="2469958" y="132051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2</a:t>
            </a:r>
          </a:p>
        </p:txBody>
      </p:sp>
      <p:sp>
        <p:nvSpPr>
          <p:cNvPr id="2159" name="Oval 2158">
            <a:extLst>
              <a:ext uri="{FF2B5EF4-FFF2-40B4-BE49-F238E27FC236}">
                <a16:creationId xmlns:a16="http://schemas.microsoft.com/office/drawing/2014/main" id="{7AF593D3-5E50-C365-3A51-CFAB11CAB6AC}"/>
              </a:ext>
            </a:extLst>
          </p:cNvPr>
          <p:cNvSpPr>
            <a:spLocks noChangeAspect="1"/>
          </p:cNvSpPr>
          <p:nvPr/>
        </p:nvSpPr>
        <p:spPr>
          <a:xfrm>
            <a:off x="2706924" y="131790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0" name="Google Shape;3441;p36">
            <a:extLst>
              <a:ext uri="{FF2B5EF4-FFF2-40B4-BE49-F238E27FC236}">
                <a16:creationId xmlns:a16="http://schemas.microsoft.com/office/drawing/2014/main" id="{452022CD-5C52-FB60-19D6-2B24984811CE}"/>
              </a:ext>
            </a:extLst>
          </p:cNvPr>
          <p:cNvSpPr txBox="1">
            <a:spLocks/>
          </p:cNvSpPr>
          <p:nvPr/>
        </p:nvSpPr>
        <p:spPr>
          <a:xfrm>
            <a:off x="4027985" y="130993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3</a:t>
            </a:r>
          </a:p>
        </p:txBody>
      </p:sp>
      <p:sp>
        <p:nvSpPr>
          <p:cNvPr id="2161" name="Oval 2160">
            <a:extLst>
              <a:ext uri="{FF2B5EF4-FFF2-40B4-BE49-F238E27FC236}">
                <a16:creationId xmlns:a16="http://schemas.microsoft.com/office/drawing/2014/main" id="{70A9EB8C-8971-CD7A-9894-10B6FA6EEE09}"/>
              </a:ext>
            </a:extLst>
          </p:cNvPr>
          <p:cNvSpPr>
            <a:spLocks noChangeAspect="1"/>
          </p:cNvSpPr>
          <p:nvPr/>
        </p:nvSpPr>
        <p:spPr>
          <a:xfrm>
            <a:off x="4264951" y="130732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DED90FA8-306B-8E5A-FEAC-53AC5A606028}"/>
              </a:ext>
            </a:extLst>
          </p:cNvPr>
          <p:cNvSpPr/>
          <p:nvPr/>
        </p:nvSpPr>
        <p:spPr>
          <a:xfrm>
            <a:off x="85401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3" name="Google Shape;3441;p36">
            <a:extLst>
              <a:ext uri="{FF2B5EF4-FFF2-40B4-BE49-F238E27FC236}">
                <a16:creationId xmlns:a16="http://schemas.microsoft.com/office/drawing/2014/main" id="{B91959F0-AFBD-5435-C84F-EC928D4708AE}"/>
              </a:ext>
            </a:extLst>
          </p:cNvPr>
          <p:cNvSpPr txBox="1">
            <a:spLocks/>
          </p:cNvSpPr>
          <p:nvPr/>
        </p:nvSpPr>
        <p:spPr>
          <a:xfrm>
            <a:off x="1015060" y="3071982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4</a:t>
            </a:r>
          </a:p>
        </p:txBody>
      </p:sp>
      <p:sp>
        <p:nvSpPr>
          <p:cNvPr id="2164" name="Oval 2163">
            <a:extLst>
              <a:ext uri="{FF2B5EF4-FFF2-40B4-BE49-F238E27FC236}">
                <a16:creationId xmlns:a16="http://schemas.microsoft.com/office/drawing/2014/main" id="{47B6AFF9-24C8-7E43-B070-E93276BCDF67}"/>
              </a:ext>
            </a:extLst>
          </p:cNvPr>
          <p:cNvSpPr>
            <a:spLocks noChangeAspect="1"/>
          </p:cNvSpPr>
          <p:nvPr/>
        </p:nvSpPr>
        <p:spPr>
          <a:xfrm>
            <a:off x="1252026" y="3069375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5" name="Google Shape;3562;p43">
            <a:extLst>
              <a:ext uri="{FF2B5EF4-FFF2-40B4-BE49-F238E27FC236}">
                <a16:creationId xmlns:a16="http://schemas.microsoft.com/office/drawing/2014/main" id="{D3B3D7FD-2E00-787A-7F06-7BAC92181AAD}"/>
              </a:ext>
            </a:extLst>
          </p:cNvPr>
          <p:cNvSpPr txBox="1">
            <a:spLocks/>
          </p:cNvSpPr>
          <p:nvPr/>
        </p:nvSpPr>
        <p:spPr>
          <a:xfrm>
            <a:off x="874004" y="3733576"/>
            <a:ext cx="1231597" cy="81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Aumento de velocidade e de agilidade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D5311149-19F3-B549-9C8E-D25C2EC69158}"/>
              </a:ext>
            </a:extLst>
          </p:cNvPr>
          <p:cNvSpPr/>
          <p:nvPr/>
        </p:nvSpPr>
        <p:spPr>
          <a:xfrm>
            <a:off x="2318034" y="339648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A16B23B5-9A79-7011-70EF-FD1DD6B288B8}"/>
              </a:ext>
            </a:extLst>
          </p:cNvPr>
          <p:cNvSpPr/>
          <p:nvPr/>
        </p:nvSpPr>
        <p:spPr>
          <a:xfrm>
            <a:off x="381878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8" name="Google Shape;3441;p36">
            <a:extLst>
              <a:ext uri="{FF2B5EF4-FFF2-40B4-BE49-F238E27FC236}">
                <a16:creationId xmlns:a16="http://schemas.microsoft.com/office/drawing/2014/main" id="{9D32E565-CC54-826F-7E66-B829857FC878}"/>
              </a:ext>
            </a:extLst>
          </p:cNvPr>
          <p:cNvSpPr txBox="1">
            <a:spLocks/>
          </p:cNvSpPr>
          <p:nvPr/>
        </p:nvSpPr>
        <p:spPr>
          <a:xfrm>
            <a:off x="2458206" y="306999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5</a:t>
            </a:r>
          </a:p>
        </p:txBody>
      </p:sp>
      <p:sp>
        <p:nvSpPr>
          <p:cNvPr id="2169" name="Oval 2168">
            <a:extLst>
              <a:ext uri="{FF2B5EF4-FFF2-40B4-BE49-F238E27FC236}">
                <a16:creationId xmlns:a16="http://schemas.microsoft.com/office/drawing/2014/main" id="{7FDCC0DB-5884-0117-B14F-41DED20B6E3E}"/>
              </a:ext>
            </a:extLst>
          </p:cNvPr>
          <p:cNvSpPr>
            <a:spLocks noChangeAspect="1"/>
          </p:cNvSpPr>
          <p:nvPr/>
        </p:nvSpPr>
        <p:spPr>
          <a:xfrm>
            <a:off x="2695172" y="306738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0" name="Google Shape;3441;p36">
            <a:extLst>
              <a:ext uri="{FF2B5EF4-FFF2-40B4-BE49-F238E27FC236}">
                <a16:creationId xmlns:a16="http://schemas.microsoft.com/office/drawing/2014/main" id="{864845CA-794C-9FB5-C3AA-32D8F4EE04A8}"/>
              </a:ext>
            </a:extLst>
          </p:cNvPr>
          <p:cNvSpPr txBox="1">
            <a:spLocks/>
          </p:cNvSpPr>
          <p:nvPr/>
        </p:nvSpPr>
        <p:spPr>
          <a:xfrm>
            <a:off x="3993748" y="305941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6</a:t>
            </a:r>
          </a:p>
        </p:txBody>
      </p:sp>
      <p:sp>
        <p:nvSpPr>
          <p:cNvPr id="2171" name="Oval 2170">
            <a:extLst>
              <a:ext uri="{FF2B5EF4-FFF2-40B4-BE49-F238E27FC236}">
                <a16:creationId xmlns:a16="http://schemas.microsoft.com/office/drawing/2014/main" id="{B41EB59F-DB9C-9DE6-8515-363E89C15954}"/>
              </a:ext>
            </a:extLst>
          </p:cNvPr>
          <p:cNvSpPr>
            <a:spLocks noChangeAspect="1"/>
          </p:cNvSpPr>
          <p:nvPr/>
        </p:nvSpPr>
        <p:spPr>
          <a:xfrm>
            <a:off x="4268189" y="305680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2" name="Google Shape;3562;p43">
            <a:extLst>
              <a:ext uri="{FF2B5EF4-FFF2-40B4-BE49-F238E27FC236}">
                <a16:creationId xmlns:a16="http://schemas.microsoft.com/office/drawing/2014/main" id="{48028CF3-01A7-7839-AAEE-6BBFA05C967D}"/>
              </a:ext>
            </a:extLst>
          </p:cNvPr>
          <p:cNvSpPr txBox="1">
            <a:spLocks/>
          </p:cNvSpPr>
          <p:nvPr/>
        </p:nvSpPr>
        <p:spPr>
          <a:xfrm>
            <a:off x="2292618" y="1965291"/>
            <a:ext cx="1295870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gastar com manutenção de Data Centers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3" name="Google Shape;3562;p43">
            <a:extLst>
              <a:ext uri="{FF2B5EF4-FFF2-40B4-BE49-F238E27FC236}">
                <a16:creationId xmlns:a16="http://schemas.microsoft.com/office/drawing/2014/main" id="{C0AA0AF7-B502-B378-9688-3759E3732077}"/>
              </a:ext>
            </a:extLst>
          </p:cNvPr>
          <p:cNvSpPr txBox="1">
            <a:spLocks/>
          </p:cNvSpPr>
          <p:nvPr/>
        </p:nvSpPr>
        <p:spPr>
          <a:xfrm>
            <a:off x="3843538" y="1958311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Benefícios de uma economia de escala massiva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5" name="Google Shape;3562;p43">
            <a:extLst>
              <a:ext uri="{FF2B5EF4-FFF2-40B4-BE49-F238E27FC236}">
                <a16:creationId xmlns:a16="http://schemas.microsoft.com/office/drawing/2014/main" id="{6240F845-681A-8FA8-B713-A841AEA34BD0}"/>
              </a:ext>
            </a:extLst>
          </p:cNvPr>
          <p:cNvSpPr txBox="1">
            <a:spLocks/>
          </p:cNvSpPr>
          <p:nvPr/>
        </p:nvSpPr>
        <p:spPr>
          <a:xfrm>
            <a:off x="2324856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prever capacidade de forma antecipada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6" name="Google Shape;3562;p43">
            <a:extLst>
              <a:ext uri="{FF2B5EF4-FFF2-40B4-BE49-F238E27FC236}">
                <a16:creationId xmlns:a16="http://schemas.microsoft.com/office/drawing/2014/main" id="{607C5346-0CD4-47A5-AC5A-DA6AD8049AD6}"/>
              </a:ext>
            </a:extLst>
          </p:cNvPr>
          <p:cNvSpPr txBox="1">
            <a:spLocks/>
          </p:cNvSpPr>
          <p:nvPr/>
        </p:nvSpPr>
        <p:spPr>
          <a:xfrm>
            <a:off x="3831195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Troque custos prévios por custos variáveis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77" name="Picture 2176" descr="A grey arrow in a square&#10;&#10;Description automatically generated">
            <a:extLst>
              <a:ext uri="{FF2B5EF4-FFF2-40B4-BE49-F238E27FC236}">
                <a16:creationId xmlns:a16="http://schemas.microsoft.com/office/drawing/2014/main" id="{5C25C5FB-81EB-D1DB-6A1F-E948BB52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15" y="4405635"/>
            <a:ext cx="118994" cy="118994"/>
          </a:xfrm>
          <a:prstGeom prst="rect">
            <a:avLst/>
          </a:prstGeom>
        </p:spPr>
      </p:pic>
      <p:sp>
        <p:nvSpPr>
          <p:cNvPr id="2178" name="TextBox 2177">
            <a:extLst>
              <a:ext uri="{FF2B5EF4-FFF2-40B4-BE49-F238E27FC236}">
                <a16:creationId xmlns:a16="http://schemas.microsoft.com/office/drawing/2014/main" id="{BA219BA3-A0FD-A42E-C909-2B118A1B13AC}"/>
              </a:ext>
            </a:extLst>
          </p:cNvPr>
          <p:cNvSpPr txBox="1"/>
          <p:nvPr/>
        </p:nvSpPr>
        <p:spPr>
          <a:xfrm>
            <a:off x="6255099" y="4365009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AWS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Whitepaper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: Six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Advantages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of Cloud Computing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80" name="Imagem 3">
            <a:extLst>
              <a:ext uri="{FF2B5EF4-FFF2-40B4-BE49-F238E27FC236}">
                <a16:creationId xmlns:a16="http://schemas.microsoft.com/office/drawing/2014/main" id="{C1122507-015D-A774-E185-5FA81C3AC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27" y="1390964"/>
            <a:ext cx="410079" cy="410079"/>
          </a:xfrm>
          <a:prstGeom prst="rect">
            <a:avLst/>
          </a:prstGeom>
        </p:spPr>
      </p:pic>
      <p:pic>
        <p:nvPicPr>
          <p:cNvPr id="2181" name="Imagem 5">
            <a:extLst>
              <a:ext uri="{FF2B5EF4-FFF2-40B4-BE49-F238E27FC236}">
                <a16:creationId xmlns:a16="http://schemas.microsoft.com/office/drawing/2014/main" id="{AF2F3BBA-8E2A-D5CB-F2B4-57CA37537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919" y="1415548"/>
            <a:ext cx="396619" cy="396619"/>
          </a:xfrm>
          <a:prstGeom prst="rect">
            <a:avLst/>
          </a:prstGeom>
        </p:spPr>
      </p:pic>
      <p:pic>
        <p:nvPicPr>
          <p:cNvPr id="2182" name="Imagem 8">
            <a:extLst>
              <a:ext uri="{FF2B5EF4-FFF2-40B4-BE49-F238E27FC236}">
                <a16:creationId xmlns:a16="http://schemas.microsoft.com/office/drawing/2014/main" id="{C2131171-4ACB-63BF-7512-C5E89537A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465" y="1402131"/>
            <a:ext cx="362242" cy="362242"/>
          </a:xfrm>
          <a:prstGeom prst="rect">
            <a:avLst/>
          </a:prstGeom>
        </p:spPr>
      </p:pic>
      <p:pic>
        <p:nvPicPr>
          <p:cNvPr id="2183" name="Imagem 23">
            <a:extLst>
              <a:ext uri="{FF2B5EF4-FFF2-40B4-BE49-F238E27FC236}">
                <a16:creationId xmlns:a16="http://schemas.microsoft.com/office/drawing/2014/main" id="{CA0EE98D-F343-B202-6EE6-3A643595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427" y="3175005"/>
            <a:ext cx="376669" cy="376669"/>
          </a:xfrm>
          <a:prstGeom prst="rect">
            <a:avLst/>
          </a:prstGeom>
        </p:spPr>
      </p:pic>
      <p:pic>
        <p:nvPicPr>
          <p:cNvPr id="2184" name="Imagem 149">
            <a:extLst>
              <a:ext uri="{FF2B5EF4-FFF2-40B4-BE49-F238E27FC236}">
                <a16:creationId xmlns:a16="http://schemas.microsoft.com/office/drawing/2014/main" id="{87606F4E-C4BB-1EB4-F847-276FE4A38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968" y="3128049"/>
            <a:ext cx="426380" cy="426380"/>
          </a:xfrm>
          <a:prstGeom prst="rect">
            <a:avLst/>
          </a:prstGeom>
        </p:spPr>
      </p:pic>
      <p:pic>
        <p:nvPicPr>
          <p:cNvPr id="2185" name="Imagem 152">
            <a:extLst>
              <a:ext uri="{FF2B5EF4-FFF2-40B4-BE49-F238E27FC236}">
                <a16:creationId xmlns:a16="http://schemas.microsoft.com/office/drawing/2014/main" id="{12A43A6A-670A-7AAA-5FD8-F71BEC313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976" y="3149217"/>
            <a:ext cx="390444" cy="3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MODELOS “AS A SERVICE”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asdiferentes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formas de entregar serviços e aplicações</a:t>
            </a:r>
          </a:p>
        </p:txBody>
      </p:sp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F571A711-BA8B-0005-7BF1-5E79929E2F87}"/>
              </a:ext>
            </a:extLst>
          </p:cNvPr>
          <p:cNvSpPr txBox="1">
            <a:spLocks/>
          </p:cNvSpPr>
          <p:nvPr/>
        </p:nvSpPr>
        <p:spPr>
          <a:xfrm>
            <a:off x="10384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0FA1BDE-295F-72AC-AA81-8AD630BE27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418" y="3949394"/>
            <a:ext cx="1933380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Infrastructure as a service</a:t>
            </a: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5A373FBC-4D40-C57E-7264-85718DAC914B}"/>
              </a:ext>
            </a:extLst>
          </p:cNvPr>
          <p:cNvSpPr txBox="1">
            <a:spLocks/>
          </p:cNvSpPr>
          <p:nvPr/>
        </p:nvSpPr>
        <p:spPr>
          <a:xfrm>
            <a:off x="35022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A293E2CE-7D88-A74C-4B12-45C6139854B0}"/>
              </a:ext>
            </a:extLst>
          </p:cNvPr>
          <p:cNvSpPr txBox="1">
            <a:spLocks/>
          </p:cNvSpPr>
          <p:nvPr/>
        </p:nvSpPr>
        <p:spPr>
          <a:xfrm>
            <a:off x="35022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4B47B3C9-7BBD-D2C7-EE87-677294AD0978}"/>
              </a:ext>
            </a:extLst>
          </p:cNvPr>
          <p:cNvSpPr txBox="1">
            <a:spLocks/>
          </p:cNvSpPr>
          <p:nvPr/>
        </p:nvSpPr>
        <p:spPr>
          <a:xfrm>
            <a:off x="59660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sp>
        <p:nvSpPr>
          <p:cNvPr id="15" name="Google Shape;3562;p43">
            <a:extLst>
              <a:ext uri="{FF2B5EF4-FFF2-40B4-BE49-F238E27FC236}">
                <a16:creationId xmlns:a16="http://schemas.microsoft.com/office/drawing/2014/main" id="{F17DBB85-6283-3B28-1B9B-2F07A618C000}"/>
              </a:ext>
            </a:extLst>
          </p:cNvPr>
          <p:cNvSpPr txBox="1">
            <a:spLocks/>
          </p:cNvSpPr>
          <p:nvPr/>
        </p:nvSpPr>
        <p:spPr>
          <a:xfrm>
            <a:off x="59660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74CEC-BD73-EA6B-328C-4ADF504546A2}"/>
              </a:ext>
            </a:extLst>
          </p:cNvPr>
          <p:cNvSpPr/>
          <p:nvPr/>
        </p:nvSpPr>
        <p:spPr>
          <a:xfrm>
            <a:off x="1206708" y="1466914"/>
            <a:ext cx="1558977" cy="2040784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C887B6-CE3A-A974-E6E5-23271127389F}"/>
              </a:ext>
            </a:extLst>
          </p:cNvPr>
          <p:cNvSpPr/>
          <p:nvPr/>
        </p:nvSpPr>
        <p:spPr>
          <a:xfrm>
            <a:off x="133481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7397D-3D1C-9B57-3CE8-47F886984351}"/>
              </a:ext>
            </a:extLst>
          </p:cNvPr>
          <p:cNvSpPr/>
          <p:nvPr/>
        </p:nvSpPr>
        <p:spPr>
          <a:xfrm>
            <a:off x="1334811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A04143-B666-7CD1-C14D-B40591216202}"/>
              </a:ext>
            </a:extLst>
          </p:cNvPr>
          <p:cNvSpPr/>
          <p:nvPr/>
        </p:nvSpPr>
        <p:spPr>
          <a:xfrm>
            <a:off x="1334811" y="2508788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E5F4C-00A4-6383-33DE-3602E3D2845A}"/>
              </a:ext>
            </a:extLst>
          </p:cNvPr>
          <p:cNvSpPr/>
          <p:nvPr/>
        </p:nvSpPr>
        <p:spPr>
          <a:xfrm>
            <a:off x="1334811" y="2960475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1CCAB-F63E-9FC7-1F8A-C04AFAD66FA6}"/>
              </a:ext>
            </a:extLst>
          </p:cNvPr>
          <p:cNvSpPr/>
          <p:nvPr/>
        </p:nvSpPr>
        <p:spPr>
          <a:xfrm>
            <a:off x="3637613" y="1466914"/>
            <a:ext cx="1558977" cy="1104836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009C6A-7992-CFBC-498E-3E7ED8AF6756}"/>
              </a:ext>
            </a:extLst>
          </p:cNvPr>
          <p:cNvSpPr/>
          <p:nvPr/>
        </p:nvSpPr>
        <p:spPr>
          <a:xfrm>
            <a:off x="3765716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74371-C1BF-321C-6307-30806B9AFD79}"/>
              </a:ext>
            </a:extLst>
          </p:cNvPr>
          <p:cNvSpPr/>
          <p:nvPr/>
        </p:nvSpPr>
        <p:spPr>
          <a:xfrm>
            <a:off x="3765716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CF8A1-F5E3-3A7C-67D7-59F13EA603B3}"/>
              </a:ext>
            </a:extLst>
          </p:cNvPr>
          <p:cNvSpPr/>
          <p:nvPr/>
        </p:nvSpPr>
        <p:spPr>
          <a:xfrm>
            <a:off x="6068518" y="1466914"/>
            <a:ext cx="1558977" cy="676679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1DFD-E0B4-6D19-AD5D-4B1B08C7C904}"/>
              </a:ext>
            </a:extLst>
          </p:cNvPr>
          <p:cNvSpPr/>
          <p:nvPr/>
        </p:nvSpPr>
        <p:spPr>
          <a:xfrm>
            <a:off x="619662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Picture 49" descr="A logo of a cup of coffee&#10;&#10;Description automatically generated">
            <a:extLst>
              <a:ext uri="{FF2B5EF4-FFF2-40B4-BE49-F238E27FC236}">
                <a16:creationId xmlns:a16="http://schemas.microsoft.com/office/drawing/2014/main" id="{91B32E55-04BB-310E-0ECC-CC3DB647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1652950"/>
            <a:ext cx="282953" cy="282953"/>
          </a:xfrm>
          <a:prstGeom prst="rect">
            <a:avLst/>
          </a:prstGeom>
        </p:spPr>
      </p:pic>
      <p:pic>
        <p:nvPicPr>
          <p:cNvPr id="62" name="Picture 61" descr="An orange penguin with black background&#10;&#10;Description automatically generated">
            <a:extLst>
              <a:ext uri="{FF2B5EF4-FFF2-40B4-BE49-F238E27FC236}">
                <a16:creationId xmlns:a16="http://schemas.microsoft.com/office/drawing/2014/main" id="{AE68BE04-8936-CEC6-1B2D-0AAEFF60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23" y="3028069"/>
            <a:ext cx="255866" cy="255866"/>
          </a:xfrm>
          <a:prstGeom prst="rect">
            <a:avLst/>
          </a:prstGeom>
        </p:spPr>
      </p:pic>
      <p:pic>
        <p:nvPicPr>
          <p:cNvPr id="2048" name="Picture 2047" descr="A stack of orange objects&#10;&#10;Description automatically generated">
            <a:extLst>
              <a:ext uri="{FF2B5EF4-FFF2-40B4-BE49-F238E27FC236}">
                <a16:creationId xmlns:a16="http://schemas.microsoft.com/office/drawing/2014/main" id="{FE2FF72F-94F0-B9BC-C496-178685A3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81" y="2143593"/>
            <a:ext cx="218713" cy="218713"/>
          </a:xfrm>
          <a:prstGeom prst="rect">
            <a:avLst/>
          </a:prstGeom>
        </p:spPr>
      </p:pic>
      <p:pic>
        <p:nvPicPr>
          <p:cNvPr id="2049" name="Picture 2048" descr="A logo of a cup of coffee&#10;&#10;Description automatically generated">
            <a:extLst>
              <a:ext uri="{FF2B5EF4-FFF2-40B4-BE49-F238E27FC236}">
                <a16:creationId xmlns:a16="http://schemas.microsoft.com/office/drawing/2014/main" id="{37C03494-F0C6-0DAC-80BA-6288DA48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2549526"/>
            <a:ext cx="282953" cy="282953"/>
          </a:xfrm>
          <a:prstGeom prst="rect">
            <a:avLst/>
          </a:prstGeom>
        </p:spPr>
      </p:pic>
      <p:sp>
        <p:nvSpPr>
          <p:cNvPr id="2051" name="Google Shape;3562;p43">
            <a:extLst>
              <a:ext uri="{FF2B5EF4-FFF2-40B4-BE49-F238E27FC236}">
                <a16:creationId xmlns:a16="http://schemas.microsoft.com/office/drawing/2014/main" id="{D7FD7EEB-4D72-881A-7DA7-D2A47CB6788F}"/>
              </a:ext>
            </a:extLst>
          </p:cNvPr>
          <p:cNvSpPr txBox="1">
            <a:spLocks/>
          </p:cNvSpPr>
          <p:nvPr/>
        </p:nvSpPr>
        <p:spPr>
          <a:xfrm>
            <a:off x="1630894" y="162804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2" name="Google Shape;3562;p43">
            <a:extLst>
              <a:ext uri="{FF2B5EF4-FFF2-40B4-BE49-F238E27FC236}">
                <a16:creationId xmlns:a16="http://schemas.microsoft.com/office/drawing/2014/main" id="{8258D6C9-5E0A-08B5-7504-133F5C1ADEFA}"/>
              </a:ext>
            </a:extLst>
          </p:cNvPr>
          <p:cNvSpPr txBox="1">
            <a:spLocks/>
          </p:cNvSpPr>
          <p:nvPr/>
        </p:nvSpPr>
        <p:spPr>
          <a:xfrm>
            <a:off x="1642815" y="208098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3" name="Google Shape;3562;p43">
            <a:extLst>
              <a:ext uri="{FF2B5EF4-FFF2-40B4-BE49-F238E27FC236}">
                <a16:creationId xmlns:a16="http://schemas.microsoft.com/office/drawing/2014/main" id="{9D567C79-F784-EEA1-2710-E8B769B37C67}"/>
              </a:ext>
            </a:extLst>
          </p:cNvPr>
          <p:cNvSpPr txBox="1">
            <a:spLocks/>
          </p:cNvSpPr>
          <p:nvPr/>
        </p:nvSpPr>
        <p:spPr>
          <a:xfrm>
            <a:off x="1642815" y="253552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Runtime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4" name="Google Shape;3562;p43">
            <a:extLst>
              <a:ext uri="{FF2B5EF4-FFF2-40B4-BE49-F238E27FC236}">
                <a16:creationId xmlns:a16="http://schemas.microsoft.com/office/drawing/2014/main" id="{9A06086E-CC16-6F61-B255-4DC246338AFD}"/>
              </a:ext>
            </a:extLst>
          </p:cNvPr>
          <p:cNvSpPr txBox="1">
            <a:spLocks/>
          </p:cNvSpPr>
          <p:nvPr/>
        </p:nvSpPr>
        <p:spPr>
          <a:xfrm>
            <a:off x="1641102" y="2985517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Linux SO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5" name="Picture 2054" descr="A logo of a cup of coffee&#10;&#10;Description automatically generated">
            <a:extLst>
              <a:ext uri="{FF2B5EF4-FFF2-40B4-BE49-F238E27FC236}">
                <a16:creationId xmlns:a16="http://schemas.microsoft.com/office/drawing/2014/main" id="{28C0DE19-C2D7-A2FC-6507-E4E45889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35" y="1646930"/>
            <a:ext cx="282953" cy="282953"/>
          </a:xfrm>
          <a:prstGeom prst="rect">
            <a:avLst/>
          </a:prstGeom>
        </p:spPr>
      </p:pic>
      <p:pic>
        <p:nvPicPr>
          <p:cNvPr id="2057" name="Picture 2056" descr="A stack of orange objects&#10;&#10;Description automatically generated">
            <a:extLst>
              <a:ext uri="{FF2B5EF4-FFF2-40B4-BE49-F238E27FC236}">
                <a16:creationId xmlns:a16="http://schemas.microsoft.com/office/drawing/2014/main" id="{EFFB3706-C295-A305-C02A-028CA0C97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188" y="2137573"/>
            <a:ext cx="218713" cy="218713"/>
          </a:xfrm>
          <a:prstGeom prst="rect">
            <a:avLst/>
          </a:prstGeom>
        </p:spPr>
      </p:pic>
      <p:sp>
        <p:nvSpPr>
          <p:cNvPr id="2060" name="Google Shape;3562;p43">
            <a:extLst>
              <a:ext uri="{FF2B5EF4-FFF2-40B4-BE49-F238E27FC236}">
                <a16:creationId xmlns:a16="http://schemas.microsoft.com/office/drawing/2014/main" id="{E4A10865-4236-E1C3-78C3-54B163B513A2}"/>
              </a:ext>
            </a:extLst>
          </p:cNvPr>
          <p:cNvSpPr txBox="1">
            <a:spLocks/>
          </p:cNvSpPr>
          <p:nvPr/>
        </p:nvSpPr>
        <p:spPr>
          <a:xfrm>
            <a:off x="4070901" y="162202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Google Shape;3562;p43">
            <a:extLst>
              <a:ext uri="{FF2B5EF4-FFF2-40B4-BE49-F238E27FC236}">
                <a16:creationId xmlns:a16="http://schemas.microsoft.com/office/drawing/2014/main" id="{44A2A357-14E9-A620-A4E2-F727E59B75BB}"/>
              </a:ext>
            </a:extLst>
          </p:cNvPr>
          <p:cNvSpPr txBox="1">
            <a:spLocks/>
          </p:cNvSpPr>
          <p:nvPr/>
        </p:nvSpPr>
        <p:spPr>
          <a:xfrm>
            <a:off x="4082822" y="207496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63" name="Picture 2062" descr="A logo of a cup of coffee&#10;&#10;Description automatically generated">
            <a:extLst>
              <a:ext uri="{FF2B5EF4-FFF2-40B4-BE49-F238E27FC236}">
                <a16:creationId xmlns:a16="http://schemas.microsoft.com/office/drawing/2014/main" id="{C210DD0E-5F36-3906-6BF4-CCCAEC9C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16" y="1639435"/>
            <a:ext cx="282953" cy="282953"/>
          </a:xfrm>
          <a:prstGeom prst="rect">
            <a:avLst/>
          </a:prstGeom>
        </p:spPr>
      </p:pic>
      <p:sp>
        <p:nvSpPr>
          <p:cNvPr id="2064" name="Google Shape;3562;p43">
            <a:extLst>
              <a:ext uri="{FF2B5EF4-FFF2-40B4-BE49-F238E27FC236}">
                <a16:creationId xmlns:a16="http://schemas.microsoft.com/office/drawing/2014/main" id="{4CF212A1-065C-6852-A16F-F16E58B4023F}"/>
              </a:ext>
            </a:extLst>
          </p:cNvPr>
          <p:cNvSpPr txBox="1">
            <a:spLocks/>
          </p:cNvSpPr>
          <p:nvPr/>
        </p:nvSpPr>
        <p:spPr>
          <a:xfrm>
            <a:off x="6488282" y="1614533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6" name="Google Shape;3441;p36">
            <a:extLst>
              <a:ext uri="{FF2B5EF4-FFF2-40B4-BE49-F238E27FC236}">
                <a16:creationId xmlns:a16="http://schemas.microsoft.com/office/drawing/2014/main" id="{8A04DA04-7AC6-9B6C-3ACB-4079D7489A24}"/>
              </a:ext>
            </a:extLst>
          </p:cNvPr>
          <p:cNvSpPr txBox="1">
            <a:spLocks/>
          </p:cNvSpPr>
          <p:nvPr/>
        </p:nvSpPr>
        <p:spPr>
          <a:xfrm>
            <a:off x="6269667" y="2177116"/>
            <a:ext cx="1231518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APENAS CONSUMO!</a:t>
            </a:r>
          </a:p>
        </p:txBody>
      </p:sp>
      <p:pic>
        <p:nvPicPr>
          <p:cNvPr id="2067" name="Picture 2066" descr="A grey arrow in a square&#10;&#10;Description automatically generated">
            <a:extLst>
              <a:ext uri="{FF2B5EF4-FFF2-40B4-BE49-F238E27FC236}">
                <a16:creationId xmlns:a16="http://schemas.microsoft.com/office/drawing/2014/main" id="{A4D1A2A9-2929-D02E-1B75-E6785BE0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67" y="4651111"/>
            <a:ext cx="118994" cy="118994"/>
          </a:xfrm>
          <a:prstGeom prst="rect">
            <a:avLst/>
          </a:prstGeom>
        </p:spPr>
      </p:pic>
      <p:sp>
        <p:nvSpPr>
          <p:cNvPr id="2069" name="TextBox 2068">
            <a:extLst>
              <a:ext uri="{FF2B5EF4-FFF2-40B4-BE49-F238E27FC236}">
                <a16:creationId xmlns:a16="http://schemas.microsoft.com/office/drawing/2014/main" id="{4198EAA0-D867-42B7-973F-81E3E29077F2}"/>
              </a:ext>
            </a:extLst>
          </p:cNvPr>
          <p:cNvSpPr txBox="1"/>
          <p:nvPr/>
        </p:nvSpPr>
        <p:spPr>
          <a:xfrm>
            <a:off x="6353151" y="4610485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/>
              </a:rPr>
              <a:t>Red Hat: IaaS x PaaS x SaaS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19521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pic>
        <p:nvPicPr>
          <p:cNvPr id="2085" name="Picture 208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17243399-3CB4-E076-2523-9CBBBFDD0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087" name="Picture 2086" descr="A logo of a city&#10;&#10;Description automatically generated">
            <a:extLst>
              <a:ext uri="{FF2B5EF4-FFF2-40B4-BE49-F238E27FC236}">
                <a16:creationId xmlns:a16="http://schemas.microsoft.com/office/drawing/2014/main" id="{21163BDC-1222-3926-2F54-B1918EAA1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089" name="Picture 2088" descr="A black and white logo&#10;&#10;Description automatically generated">
            <a:extLst>
              <a:ext uri="{FF2B5EF4-FFF2-40B4-BE49-F238E27FC236}">
                <a16:creationId xmlns:a16="http://schemas.microsoft.com/office/drawing/2014/main" id="{CA00DC23-661E-2BA2-A10D-4B22BB561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091" name="Picture 2090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964C6AE7-426A-163A-50BD-ABC8BD89A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20488" y="3122673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5D5AC6D-5317-AFA6-C8DA-E0D1C1355510}"/>
              </a:ext>
            </a:extLst>
          </p:cNvPr>
          <p:cNvCxnSpPr/>
          <p:nvPr/>
        </p:nvCxnSpPr>
        <p:spPr>
          <a:xfrm>
            <a:off x="2719519" y="4541520"/>
            <a:ext cx="22096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8467B03E-3F10-7FE3-C664-7371F8B27D18}"/>
              </a:ext>
            </a:extLst>
          </p:cNvPr>
          <p:cNvSpPr/>
          <p:nvPr/>
        </p:nvSpPr>
        <p:spPr>
          <a:xfrm>
            <a:off x="2720130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Você gerencia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306E4D42-E18E-1B1B-88CB-60BCC0057126}"/>
              </a:ext>
            </a:extLst>
          </p:cNvPr>
          <p:cNvSpPr/>
          <p:nvPr/>
        </p:nvSpPr>
        <p:spPr>
          <a:xfrm>
            <a:off x="3854384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rgbClr val="1BB080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Outros gerenciam</a:t>
            </a:r>
          </a:p>
        </p:txBody>
      </p:sp>
      <p:sp>
        <p:nvSpPr>
          <p:cNvPr id="2085" name="Rectangle: Rounded Corners 2084">
            <a:extLst>
              <a:ext uri="{FF2B5EF4-FFF2-40B4-BE49-F238E27FC236}">
                <a16:creationId xmlns:a16="http://schemas.microsoft.com/office/drawing/2014/main" id="{2F47D05B-9195-DA8F-73D2-57DEAF7331D2}"/>
              </a:ext>
            </a:extLst>
          </p:cNvPr>
          <p:cNvSpPr/>
          <p:nvPr/>
        </p:nvSpPr>
        <p:spPr>
          <a:xfrm>
            <a:off x="451006" y="144402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6E2F2344-9530-708B-EBF3-DDF7CC0E1A22}"/>
              </a:ext>
            </a:extLst>
          </p:cNvPr>
          <p:cNvSpPr/>
          <p:nvPr/>
        </p:nvSpPr>
        <p:spPr>
          <a:xfrm>
            <a:off x="451005" y="178134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22E667F5-9340-B173-F488-07A0AA2AE752}"/>
              </a:ext>
            </a:extLst>
          </p:cNvPr>
          <p:cNvSpPr/>
          <p:nvPr/>
        </p:nvSpPr>
        <p:spPr>
          <a:xfrm>
            <a:off x="451006" y="2114013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3BB1B6FE-1F69-0489-046D-791FB9189CD1}"/>
              </a:ext>
            </a:extLst>
          </p:cNvPr>
          <p:cNvSpPr/>
          <p:nvPr/>
        </p:nvSpPr>
        <p:spPr>
          <a:xfrm>
            <a:off x="451005" y="245134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89" name="Rectangle: Rounded Corners 2088">
            <a:extLst>
              <a:ext uri="{FF2B5EF4-FFF2-40B4-BE49-F238E27FC236}">
                <a16:creationId xmlns:a16="http://schemas.microsoft.com/office/drawing/2014/main" id="{9F2D9A86-06CB-1300-A0B5-B4CADC4DF1F3}"/>
              </a:ext>
            </a:extLst>
          </p:cNvPr>
          <p:cNvSpPr/>
          <p:nvPr/>
        </p:nvSpPr>
        <p:spPr>
          <a:xfrm>
            <a:off x="451005" y="278866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353A9237-9172-438A-AD69-8FFF550FED80}"/>
              </a:ext>
            </a:extLst>
          </p:cNvPr>
          <p:cNvSpPr/>
          <p:nvPr/>
        </p:nvSpPr>
        <p:spPr>
          <a:xfrm>
            <a:off x="451004" y="31259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87C9E955-F065-7FD1-51D0-19A860132024}"/>
              </a:ext>
            </a:extLst>
          </p:cNvPr>
          <p:cNvSpPr/>
          <p:nvPr/>
        </p:nvSpPr>
        <p:spPr>
          <a:xfrm>
            <a:off x="451005" y="345866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90E770D8-207A-3BA7-67B5-56092D981ADC}"/>
              </a:ext>
            </a:extLst>
          </p:cNvPr>
          <p:cNvSpPr/>
          <p:nvPr/>
        </p:nvSpPr>
        <p:spPr>
          <a:xfrm>
            <a:off x="451004" y="37959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A7A4FCCA-A1E5-F1D6-1478-803D19D5B83D}"/>
              </a:ext>
            </a:extLst>
          </p:cNvPr>
          <p:cNvSpPr/>
          <p:nvPr/>
        </p:nvSpPr>
        <p:spPr>
          <a:xfrm>
            <a:off x="451003" y="413798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692F5C42-09F6-2BEE-1EB6-A935013B2BD3}"/>
              </a:ext>
            </a:extLst>
          </p:cNvPr>
          <p:cNvSpPr/>
          <p:nvPr/>
        </p:nvSpPr>
        <p:spPr>
          <a:xfrm>
            <a:off x="1585244" y="14460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5" name="Rectangle: Rounded Corners 2094">
            <a:extLst>
              <a:ext uri="{FF2B5EF4-FFF2-40B4-BE49-F238E27FC236}">
                <a16:creationId xmlns:a16="http://schemas.microsoft.com/office/drawing/2014/main" id="{5CA85C74-98A5-E32C-29B0-65FCC626A0F4}"/>
              </a:ext>
            </a:extLst>
          </p:cNvPr>
          <p:cNvSpPr/>
          <p:nvPr/>
        </p:nvSpPr>
        <p:spPr>
          <a:xfrm>
            <a:off x="1585243" y="178342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ABBA6BE9-AA07-F76C-3A3F-9ED9541D2BD4}"/>
              </a:ext>
            </a:extLst>
          </p:cNvPr>
          <p:cNvSpPr/>
          <p:nvPr/>
        </p:nvSpPr>
        <p:spPr>
          <a:xfrm>
            <a:off x="1585244" y="21160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97" name="Rectangle: Rounded Corners 2096">
            <a:extLst>
              <a:ext uri="{FF2B5EF4-FFF2-40B4-BE49-F238E27FC236}">
                <a16:creationId xmlns:a16="http://schemas.microsoft.com/office/drawing/2014/main" id="{5EDF064A-3311-3858-AD65-012ABD655C78}"/>
              </a:ext>
            </a:extLst>
          </p:cNvPr>
          <p:cNvSpPr/>
          <p:nvPr/>
        </p:nvSpPr>
        <p:spPr>
          <a:xfrm>
            <a:off x="1585243" y="245341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3D8DD76A-3791-F745-50F0-8030134A8B32}"/>
              </a:ext>
            </a:extLst>
          </p:cNvPr>
          <p:cNvSpPr/>
          <p:nvPr/>
        </p:nvSpPr>
        <p:spPr>
          <a:xfrm>
            <a:off x="1585243" y="279074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4BB1EB67-BE19-AEFF-5770-FD1B83BB1F51}"/>
              </a:ext>
            </a:extLst>
          </p:cNvPr>
          <p:cNvSpPr/>
          <p:nvPr/>
        </p:nvSpPr>
        <p:spPr>
          <a:xfrm>
            <a:off x="1585243" y="312633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0" name="Rectangle: Rounded Corners 2099">
            <a:extLst>
              <a:ext uri="{FF2B5EF4-FFF2-40B4-BE49-F238E27FC236}">
                <a16:creationId xmlns:a16="http://schemas.microsoft.com/office/drawing/2014/main" id="{23BB86E3-22E9-D3B1-ACDD-CA429FA75E11}"/>
              </a:ext>
            </a:extLst>
          </p:cNvPr>
          <p:cNvSpPr/>
          <p:nvPr/>
        </p:nvSpPr>
        <p:spPr>
          <a:xfrm>
            <a:off x="1585244" y="345900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01" name="Rectangle: Rounded Corners 2100">
            <a:extLst>
              <a:ext uri="{FF2B5EF4-FFF2-40B4-BE49-F238E27FC236}">
                <a16:creationId xmlns:a16="http://schemas.microsoft.com/office/drawing/2014/main" id="{79623DE4-FD4F-316C-D990-1EE93CECF717}"/>
              </a:ext>
            </a:extLst>
          </p:cNvPr>
          <p:cNvSpPr/>
          <p:nvPr/>
        </p:nvSpPr>
        <p:spPr>
          <a:xfrm>
            <a:off x="1585243" y="3796330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76D01EA9-9FB3-6914-16DB-B1F7465D5470}"/>
              </a:ext>
            </a:extLst>
          </p:cNvPr>
          <p:cNvSpPr/>
          <p:nvPr/>
        </p:nvSpPr>
        <p:spPr>
          <a:xfrm>
            <a:off x="1585242" y="413832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0CDB52F3-1684-C70D-AC4A-CDBE0F66E5DD}"/>
              </a:ext>
            </a:extLst>
          </p:cNvPr>
          <p:cNvSpPr/>
          <p:nvPr/>
        </p:nvSpPr>
        <p:spPr>
          <a:xfrm>
            <a:off x="2720131" y="144500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C613996A-7D7C-ED6F-B2B3-5016B8831F9D}"/>
              </a:ext>
            </a:extLst>
          </p:cNvPr>
          <p:cNvSpPr/>
          <p:nvPr/>
        </p:nvSpPr>
        <p:spPr>
          <a:xfrm>
            <a:off x="2720130" y="178233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02BEBA41-61C2-D472-CD2B-BBB664655B95}"/>
              </a:ext>
            </a:extLst>
          </p:cNvPr>
          <p:cNvSpPr/>
          <p:nvPr/>
        </p:nvSpPr>
        <p:spPr>
          <a:xfrm>
            <a:off x="2718278" y="2114013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06" name="Rectangle: Rounded Corners 2105">
            <a:extLst>
              <a:ext uri="{FF2B5EF4-FFF2-40B4-BE49-F238E27FC236}">
                <a16:creationId xmlns:a16="http://schemas.microsoft.com/office/drawing/2014/main" id="{8EB79007-8376-E1A8-51F1-08B8F9B81452}"/>
              </a:ext>
            </a:extLst>
          </p:cNvPr>
          <p:cNvSpPr/>
          <p:nvPr/>
        </p:nvSpPr>
        <p:spPr>
          <a:xfrm>
            <a:off x="2718277" y="245134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07" name="Rectangle: Rounded Corners 2106">
            <a:extLst>
              <a:ext uri="{FF2B5EF4-FFF2-40B4-BE49-F238E27FC236}">
                <a16:creationId xmlns:a16="http://schemas.microsoft.com/office/drawing/2014/main" id="{64DEC6E4-287A-5628-3D39-1CA2D7ADA5AC}"/>
              </a:ext>
            </a:extLst>
          </p:cNvPr>
          <p:cNvSpPr/>
          <p:nvPr/>
        </p:nvSpPr>
        <p:spPr>
          <a:xfrm>
            <a:off x="2718277" y="278866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2AC0826D-08BE-E6A6-F0C7-65A22078CCCF}"/>
              </a:ext>
            </a:extLst>
          </p:cNvPr>
          <p:cNvSpPr/>
          <p:nvPr/>
        </p:nvSpPr>
        <p:spPr>
          <a:xfrm>
            <a:off x="2717309" y="3122167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B6173A8E-9DDD-FC7D-B649-11EB6A5F97C2}"/>
              </a:ext>
            </a:extLst>
          </p:cNvPr>
          <p:cNvSpPr/>
          <p:nvPr/>
        </p:nvSpPr>
        <p:spPr>
          <a:xfrm>
            <a:off x="2718277" y="345866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0" name="Rectangle: Rounded Corners 2109">
            <a:extLst>
              <a:ext uri="{FF2B5EF4-FFF2-40B4-BE49-F238E27FC236}">
                <a16:creationId xmlns:a16="http://schemas.microsoft.com/office/drawing/2014/main" id="{C0A80FF5-9ECB-A468-1F22-2F51371E6C6C}"/>
              </a:ext>
            </a:extLst>
          </p:cNvPr>
          <p:cNvSpPr/>
          <p:nvPr/>
        </p:nvSpPr>
        <p:spPr>
          <a:xfrm>
            <a:off x="2718276" y="379598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1" name="Rectangle: Rounded Corners 2110">
            <a:extLst>
              <a:ext uri="{FF2B5EF4-FFF2-40B4-BE49-F238E27FC236}">
                <a16:creationId xmlns:a16="http://schemas.microsoft.com/office/drawing/2014/main" id="{5C082AC1-2687-C4C6-BE00-FCA7BDBF843B}"/>
              </a:ext>
            </a:extLst>
          </p:cNvPr>
          <p:cNvSpPr/>
          <p:nvPr/>
        </p:nvSpPr>
        <p:spPr>
          <a:xfrm>
            <a:off x="2718275" y="413798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12" name="Rectangle: Rounded Corners 2111">
            <a:extLst>
              <a:ext uri="{FF2B5EF4-FFF2-40B4-BE49-F238E27FC236}">
                <a16:creationId xmlns:a16="http://schemas.microsoft.com/office/drawing/2014/main" id="{D39B1E0E-4FA6-EBD4-A3DB-82C5BE8E75F8}"/>
              </a:ext>
            </a:extLst>
          </p:cNvPr>
          <p:cNvSpPr/>
          <p:nvPr/>
        </p:nvSpPr>
        <p:spPr>
          <a:xfrm>
            <a:off x="3843551" y="144486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3" name="Rectangle: Rounded Corners 2112">
            <a:extLst>
              <a:ext uri="{FF2B5EF4-FFF2-40B4-BE49-F238E27FC236}">
                <a16:creationId xmlns:a16="http://schemas.microsoft.com/office/drawing/2014/main" id="{43247386-6B40-84F3-9DEB-94A85397FE6E}"/>
              </a:ext>
            </a:extLst>
          </p:cNvPr>
          <p:cNvSpPr/>
          <p:nvPr/>
        </p:nvSpPr>
        <p:spPr>
          <a:xfrm>
            <a:off x="3843550" y="178219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14" name="Rectangle: Rounded Corners 2113">
            <a:extLst>
              <a:ext uri="{FF2B5EF4-FFF2-40B4-BE49-F238E27FC236}">
                <a16:creationId xmlns:a16="http://schemas.microsoft.com/office/drawing/2014/main" id="{DAB32C6C-5640-3C22-617E-2F89EC19A39C}"/>
              </a:ext>
            </a:extLst>
          </p:cNvPr>
          <p:cNvSpPr/>
          <p:nvPr/>
        </p:nvSpPr>
        <p:spPr>
          <a:xfrm>
            <a:off x="3843551" y="211485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F58C57E5-42EA-C2FF-7CF4-68E17B8EFF83}"/>
              </a:ext>
            </a:extLst>
          </p:cNvPr>
          <p:cNvSpPr/>
          <p:nvPr/>
        </p:nvSpPr>
        <p:spPr>
          <a:xfrm>
            <a:off x="3843550" y="245218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16" name="Rectangle: Rounded Corners 2115">
            <a:extLst>
              <a:ext uri="{FF2B5EF4-FFF2-40B4-BE49-F238E27FC236}">
                <a16:creationId xmlns:a16="http://schemas.microsoft.com/office/drawing/2014/main" id="{D863CD5B-8211-7EB5-E665-68785DAB815F}"/>
              </a:ext>
            </a:extLst>
          </p:cNvPr>
          <p:cNvSpPr/>
          <p:nvPr/>
        </p:nvSpPr>
        <p:spPr>
          <a:xfrm>
            <a:off x="3843550" y="278951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17" name="Rectangle: Rounded Corners 2116">
            <a:extLst>
              <a:ext uri="{FF2B5EF4-FFF2-40B4-BE49-F238E27FC236}">
                <a16:creationId xmlns:a16="http://schemas.microsoft.com/office/drawing/2014/main" id="{76EB9516-B357-F656-6741-9D70C55727B1}"/>
              </a:ext>
            </a:extLst>
          </p:cNvPr>
          <p:cNvSpPr/>
          <p:nvPr/>
        </p:nvSpPr>
        <p:spPr>
          <a:xfrm>
            <a:off x="3843549" y="312684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CFE53841-9FBC-91E3-48E7-F96F2F3A5130}"/>
              </a:ext>
            </a:extLst>
          </p:cNvPr>
          <p:cNvSpPr/>
          <p:nvPr/>
        </p:nvSpPr>
        <p:spPr>
          <a:xfrm>
            <a:off x="3843550" y="345950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9" name="Rectangle: Rounded Corners 2118">
            <a:extLst>
              <a:ext uri="{FF2B5EF4-FFF2-40B4-BE49-F238E27FC236}">
                <a16:creationId xmlns:a16="http://schemas.microsoft.com/office/drawing/2014/main" id="{B0919911-646D-7781-EDCC-1BF579599936}"/>
              </a:ext>
            </a:extLst>
          </p:cNvPr>
          <p:cNvSpPr/>
          <p:nvPr/>
        </p:nvSpPr>
        <p:spPr>
          <a:xfrm>
            <a:off x="3843549" y="379683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20" name="Rectangle: Rounded Corners 2119">
            <a:extLst>
              <a:ext uri="{FF2B5EF4-FFF2-40B4-BE49-F238E27FC236}">
                <a16:creationId xmlns:a16="http://schemas.microsoft.com/office/drawing/2014/main" id="{D7C5E2CE-6279-E4C6-DB81-8A24EA8FA99C}"/>
              </a:ext>
            </a:extLst>
          </p:cNvPr>
          <p:cNvSpPr/>
          <p:nvPr/>
        </p:nvSpPr>
        <p:spPr>
          <a:xfrm>
            <a:off x="3843548" y="413882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pic>
        <p:nvPicPr>
          <p:cNvPr id="2125" name="Picture 212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92DF99A5-762E-0F3D-DCD8-974D08A9E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126" name="Picture 2125" descr="A logo of a city&#10;&#10;Description automatically generated">
            <a:extLst>
              <a:ext uri="{FF2B5EF4-FFF2-40B4-BE49-F238E27FC236}">
                <a16:creationId xmlns:a16="http://schemas.microsoft.com/office/drawing/2014/main" id="{AEE424F2-BE2F-4583-3CE7-CA0772140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127" name="Picture 2126" descr="A black and white logo&#10;&#10;Description automatically generated">
            <a:extLst>
              <a:ext uri="{FF2B5EF4-FFF2-40B4-BE49-F238E27FC236}">
                <a16:creationId xmlns:a16="http://schemas.microsoft.com/office/drawing/2014/main" id="{8030FDD9-A368-7162-0073-D159BBA59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128" name="Picture 2127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AF2B37CE-FD1B-435E-B9FB-C241A33D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  <p:pic>
        <p:nvPicPr>
          <p:cNvPr id="5122" name="Picture 2" descr="Competências AWS - Triple S">
            <a:extLst>
              <a:ext uri="{FF2B5EF4-FFF2-40B4-BE49-F238E27FC236}">
                <a16:creationId xmlns:a16="http://schemas.microsoft.com/office/drawing/2014/main" id="{1E010AE4-9072-4AC0-5507-E681C1E7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8" y="1475868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0" name="Group 2149">
            <a:extLst>
              <a:ext uri="{FF2B5EF4-FFF2-40B4-BE49-F238E27FC236}">
                <a16:creationId xmlns:a16="http://schemas.microsoft.com/office/drawing/2014/main" id="{4916C6A5-A160-EC48-6C73-D3248204B05E}"/>
              </a:ext>
            </a:extLst>
          </p:cNvPr>
          <p:cNvGrpSpPr/>
          <p:nvPr/>
        </p:nvGrpSpPr>
        <p:grpSpPr>
          <a:xfrm>
            <a:off x="5621312" y="2015680"/>
            <a:ext cx="3842728" cy="619031"/>
            <a:chOff x="5621312" y="2015680"/>
            <a:chExt cx="3842728" cy="619031"/>
          </a:xfrm>
        </p:grpSpPr>
        <p:sp>
          <p:nvSpPr>
            <p:cNvPr id="2129" name="Rectangle: Rounded Corners 2128">
              <a:extLst>
                <a:ext uri="{FF2B5EF4-FFF2-40B4-BE49-F238E27FC236}">
                  <a16:creationId xmlns:a16="http://schemas.microsoft.com/office/drawing/2014/main" id="{D325FBD3-A64C-91B3-DF78-5DEFBD0F2CC2}"/>
                </a:ext>
              </a:extLst>
            </p:cNvPr>
            <p:cNvSpPr/>
            <p:nvPr/>
          </p:nvSpPr>
          <p:spPr>
            <a:xfrm>
              <a:off x="5621312" y="2015680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30" name="Picture 2129" descr="A logo of a city&#10;&#10;Description automatically generated">
              <a:extLst>
                <a:ext uri="{FF2B5EF4-FFF2-40B4-BE49-F238E27FC236}">
                  <a16:creationId xmlns:a16="http://schemas.microsoft.com/office/drawing/2014/main" id="{A8B4AF73-18A2-2DFF-B6C1-7457338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9963126">
              <a:off x="5774622" y="2124951"/>
              <a:ext cx="359764" cy="359764"/>
            </a:xfrm>
            <a:prstGeom prst="rect">
              <a:avLst/>
            </a:prstGeom>
          </p:spPr>
        </p:pic>
        <p:sp>
          <p:nvSpPr>
            <p:cNvPr id="2131" name="Google Shape;3441;p36">
              <a:extLst>
                <a:ext uri="{FF2B5EF4-FFF2-40B4-BE49-F238E27FC236}">
                  <a16:creationId xmlns:a16="http://schemas.microsoft.com/office/drawing/2014/main" id="{D4ED0878-4DF6-82A9-A42D-AA9892F4D141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140709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IaaS</a:t>
              </a:r>
            </a:p>
          </p:txBody>
        </p:sp>
        <p:sp>
          <p:nvSpPr>
            <p:cNvPr id="2132" name="Google Shape;3562;p43">
              <a:extLst>
                <a:ext uri="{FF2B5EF4-FFF2-40B4-BE49-F238E27FC236}">
                  <a16:creationId xmlns:a16="http://schemas.microsoft.com/office/drawing/2014/main" id="{A5CCEEC3-9C9A-1D5D-43F1-9CE47FDE2453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272207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Infra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7E0540A7-EB8A-CF99-B878-4813548BF9BC}"/>
              </a:ext>
            </a:extLst>
          </p:cNvPr>
          <p:cNvGrpSpPr/>
          <p:nvPr/>
        </p:nvGrpSpPr>
        <p:grpSpPr>
          <a:xfrm>
            <a:off x="5621312" y="2701532"/>
            <a:ext cx="3842728" cy="619031"/>
            <a:chOff x="5621312" y="2701532"/>
            <a:chExt cx="3842728" cy="619031"/>
          </a:xfrm>
        </p:grpSpPr>
        <p:sp>
          <p:nvSpPr>
            <p:cNvPr id="2133" name="Rectangle: Rounded Corners 2132">
              <a:extLst>
                <a:ext uri="{FF2B5EF4-FFF2-40B4-BE49-F238E27FC236}">
                  <a16:creationId xmlns:a16="http://schemas.microsoft.com/office/drawing/2014/main" id="{EA63FED2-B90E-DE8A-447C-E06BFB51EFDA}"/>
                </a:ext>
              </a:extLst>
            </p:cNvPr>
            <p:cNvSpPr/>
            <p:nvPr/>
          </p:nvSpPr>
          <p:spPr>
            <a:xfrm>
              <a:off x="5621312" y="2701532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36" name="Google Shape;3562;p43">
              <a:extLst>
                <a:ext uri="{FF2B5EF4-FFF2-40B4-BE49-F238E27FC236}">
                  <a16:creationId xmlns:a16="http://schemas.microsoft.com/office/drawing/2014/main" id="{D3E7C262-FC9D-C139-4211-DF86DC16CCA0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958059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Platform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41" name="Picture 2140" descr="A stack of squares with a black background&#10;&#10;Description automatically generated">
              <a:extLst>
                <a:ext uri="{FF2B5EF4-FFF2-40B4-BE49-F238E27FC236}">
                  <a16:creationId xmlns:a16="http://schemas.microsoft.com/office/drawing/2014/main" id="{F53DF57C-BC36-6672-4E1D-36E4BB28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9980057">
              <a:off x="5788756" y="2817302"/>
              <a:ext cx="334009" cy="334009"/>
            </a:xfrm>
            <a:prstGeom prst="rect">
              <a:avLst/>
            </a:prstGeom>
          </p:spPr>
        </p:pic>
        <p:sp>
          <p:nvSpPr>
            <p:cNvPr id="2142" name="Google Shape;3441;p36">
              <a:extLst>
                <a:ext uri="{FF2B5EF4-FFF2-40B4-BE49-F238E27FC236}">
                  <a16:creationId xmlns:a16="http://schemas.microsoft.com/office/drawing/2014/main" id="{FDC0D59C-C2BC-BDA9-FEC7-A11384E19D95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826561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PaaS</a:t>
              </a:r>
            </a:p>
          </p:txBody>
        </p:sp>
      </p:grpSp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1D22F5B8-7008-55DC-BB32-2BE5106BB121}"/>
              </a:ext>
            </a:extLst>
          </p:cNvPr>
          <p:cNvGrpSpPr/>
          <p:nvPr/>
        </p:nvGrpSpPr>
        <p:grpSpPr>
          <a:xfrm>
            <a:off x="5621312" y="3387384"/>
            <a:ext cx="3842728" cy="619031"/>
            <a:chOff x="5621312" y="3387384"/>
            <a:chExt cx="3842728" cy="619031"/>
          </a:xfrm>
        </p:grpSpPr>
        <p:sp>
          <p:nvSpPr>
            <p:cNvPr id="2137" name="Rectangle: Rounded Corners 2136">
              <a:extLst>
                <a:ext uri="{FF2B5EF4-FFF2-40B4-BE49-F238E27FC236}">
                  <a16:creationId xmlns:a16="http://schemas.microsoft.com/office/drawing/2014/main" id="{54D2C669-D8CB-1B09-6A4C-652E85473AC5}"/>
                </a:ext>
              </a:extLst>
            </p:cNvPr>
            <p:cNvSpPr/>
            <p:nvPr/>
          </p:nvSpPr>
          <p:spPr>
            <a:xfrm>
              <a:off x="5621312" y="3387384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31BF503C-C7D0-6D45-DE58-59FBD75E777A}"/>
                </a:ext>
              </a:extLst>
            </p:cNvPr>
            <p:cNvGrpSpPr/>
            <p:nvPr/>
          </p:nvGrpSpPr>
          <p:grpSpPr>
            <a:xfrm>
              <a:off x="5768829" y="3508756"/>
              <a:ext cx="1481829" cy="497659"/>
              <a:chOff x="5768829" y="3508756"/>
              <a:chExt cx="1481829" cy="497659"/>
            </a:xfrm>
          </p:grpSpPr>
          <p:sp>
            <p:nvSpPr>
              <p:cNvPr id="2140" name="Google Shape;3562;p43">
                <a:extLst>
                  <a:ext uri="{FF2B5EF4-FFF2-40B4-BE49-F238E27FC236}">
                    <a16:creationId xmlns:a16="http://schemas.microsoft.com/office/drawing/2014/main" id="{60095DD0-B454-7606-D3B0-E3DC92ED4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3017" y="3643911"/>
                <a:ext cx="1157641" cy="362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Roboto Light" panose="02000000000000000000" pitchFamily="2" charset="0"/>
                    <a:ea typeface="Dosis"/>
                    <a:cs typeface="Dosis"/>
                    <a:sym typeface="Dosi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9pPr>
              </a:lstStyle>
              <a:p>
                <a:pPr marL="0" indent="0" algn="l">
                  <a:buSzPct val="100000"/>
                </a:pPr>
                <a:r>
                  <a:rPr lang="en" sz="800" i="1" dirty="0">
                    <a:solidFill>
                      <a:schemeClr val="bg1">
                        <a:lumMod val="60000"/>
                        <a:lumOff val="40000"/>
                      </a:schemeClr>
                    </a:solidFill>
                    <a:ea typeface="Roboto Light" panose="02000000000000000000" pitchFamily="2" charset="0"/>
                    <a:cs typeface="Roboto Light" panose="02000000000000000000" pitchFamily="2" charset="0"/>
                  </a:rPr>
                  <a:t>Software as a service</a:t>
                </a:r>
              </a:p>
              <a:p>
                <a:pPr marL="171450" indent="-171450" algn="l">
                  <a:buSzPct val="100000"/>
                  <a:buFont typeface="Arial" panose="020B0604020202020204" pitchFamily="34" charset="0"/>
                  <a:buChar char="•"/>
                </a:pPr>
                <a:endPara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pic>
            <p:nvPicPr>
              <p:cNvPr id="2143" name="Picture 2142" descr="A white cloud with connected lines&#10;&#10;Description automatically generated">
                <a:extLst>
                  <a:ext uri="{FF2B5EF4-FFF2-40B4-BE49-F238E27FC236}">
                    <a16:creationId xmlns:a16="http://schemas.microsoft.com/office/drawing/2014/main" id="{5BE1E0E7-66F4-5130-2084-AE8C4C6B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20000"/>
              </a:blip>
              <a:stretch>
                <a:fillRect/>
              </a:stretch>
            </p:blipFill>
            <p:spPr>
              <a:xfrm rot="20155826">
                <a:off x="5768829" y="3508756"/>
                <a:ext cx="353359" cy="353359"/>
              </a:xfrm>
              <a:prstGeom prst="rect">
                <a:avLst/>
              </a:prstGeom>
            </p:spPr>
          </p:pic>
          <p:sp>
            <p:nvSpPr>
              <p:cNvPr id="2144" name="Google Shape;3441;p36">
                <a:extLst>
                  <a:ext uri="{FF2B5EF4-FFF2-40B4-BE49-F238E27FC236}">
                    <a16:creationId xmlns:a16="http://schemas.microsoft.com/office/drawing/2014/main" id="{685FF685-BDEF-E8EA-2E7D-3C1E56797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3813" y="3512413"/>
                <a:ext cx="1081087" cy="260349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4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SaaS</a:t>
                </a:r>
              </a:p>
            </p:txBody>
          </p:sp>
        </p:grp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DCD13B-D063-3822-7862-DE88904A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65" y="2049450"/>
            <a:ext cx="514962" cy="5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5F5924-371A-6E2B-7029-7B2AF665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23" y="2049612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34832F7-BA55-8782-6E45-1CDC859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75" y="205185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61F4B38-3FC8-CF9B-C09D-E59D1AE9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27" y="273838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5" name="Google Shape;3562;p43">
            <a:extLst>
              <a:ext uri="{FF2B5EF4-FFF2-40B4-BE49-F238E27FC236}">
                <a16:creationId xmlns:a16="http://schemas.microsoft.com/office/drawing/2014/main" id="{E4CFC27E-1928-267F-EAF7-856DE9B8C582}"/>
              </a:ext>
            </a:extLst>
          </p:cNvPr>
          <p:cNvSpPr txBox="1">
            <a:spLocks/>
          </p:cNvSpPr>
          <p:nvPr/>
        </p:nvSpPr>
        <p:spPr>
          <a:xfrm>
            <a:off x="7701274" y="269998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Elastic Beanstalk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6" name="Google Shape;3562;p43">
            <a:extLst>
              <a:ext uri="{FF2B5EF4-FFF2-40B4-BE49-F238E27FC236}">
                <a16:creationId xmlns:a16="http://schemas.microsoft.com/office/drawing/2014/main" id="{014A4847-0F0B-E5E1-2277-6CB3561099DD}"/>
              </a:ext>
            </a:extLst>
          </p:cNvPr>
          <p:cNvSpPr txBox="1">
            <a:spLocks/>
          </p:cNvSpPr>
          <p:nvPr/>
        </p:nvSpPr>
        <p:spPr>
          <a:xfrm>
            <a:off x="7695228" y="286103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Utilizado para implantar e dimensionar aplicações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9648C7A5-34D4-9839-964D-B079617A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6" y="3412691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7" name="Google Shape;3562;p43">
            <a:extLst>
              <a:ext uri="{FF2B5EF4-FFF2-40B4-BE49-F238E27FC236}">
                <a16:creationId xmlns:a16="http://schemas.microsoft.com/office/drawing/2014/main" id="{8A2EC8B9-3332-260E-A387-1C819EF794DE}"/>
              </a:ext>
            </a:extLst>
          </p:cNvPr>
          <p:cNvSpPr txBox="1">
            <a:spLocks/>
          </p:cNvSpPr>
          <p:nvPr/>
        </p:nvSpPr>
        <p:spPr>
          <a:xfrm>
            <a:off x="7733940" y="337117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Amazon QuickSight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8" name="Google Shape;3562;p43">
            <a:extLst>
              <a:ext uri="{FF2B5EF4-FFF2-40B4-BE49-F238E27FC236}">
                <a16:creationId xmlns:a16="http://schemas.microsoft.com/office/drawing/2014/main" id="{691F7BC6-2C16-76FB-407F-C14F79888E04}"/>
              </a:ext>
            </a:extLst>
          </p:cNvPr>
          <p:cNvSpPr txBox="1">
            <a:spLocks/>
          </p:cNvSpPr>
          <p:nvPr/>
        </p:nvSpPr>
        <p:spPr>
          <a:xfrm>
            <a:off x="7727894" y="353222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Ferramenta de BI para criar</a:t>
            </a:r>
          </a:p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dashboards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9" name="Google Shape;3562;p43">
            <a:extLst>
              <a:ext uri="{FF2B5EF4-FFF2-40B4-BE49-F238E27FC236}">
                <a16:creationId xmlns:a16="http://schemas.microsoft.com/office/drawing/2014/main" id="{E6B4F240-E5D0-9FF2-3EDF-3F7AA295A8BC}"/>
              </a:ext>
            </a:extLst>
          </p:cNvPr>
          <p:cNvSpPr txBox="1">
            <a:spLocks/>
          </p:cNvSpPr>
          <p:nvPr/>
        </p:nvSpPr>
        <p:spPr>
          <a:xfrm>
            <a:off x="6570253" y="1381797"/>
            <a:ext cx="2321328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exemplos de serviços a AWS possui para cada modelo?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2" grpId="0" animBg="1"/>
      <p:bldP spid="2083" grpId="0" animBg="1"/>
      <p:bldP spid="2085" grpId="0" animBg="1"/>
      <p:bldP spid="2086" grpId="0" animBg="1"/>
      <p:bldP spid="2087" grpId="0" animBg="1"/>
      <p:bldP spid="2088" grpId="0" animBg="1"/>
      <p:bldP spid="2089" grpId="0" animBg="1"/>
      <p:bldP spid="2090" grpId="0" animBg="1"/>
      <p:bldP spid="2091" grpId="0" animBg="1"/>
      <p:bldP spid="2092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 animBg="1"/>
      <p:bldP spid="2104" grpId="0" animBg="1"/>
      <p:bldP spid="2105" grpId="0" animBg="1"/>
      <p:bldP spid="2106" grpId="0" animBg="1"/>
      <p:bldP spid="2107" grpId="0" animBg="1"/>
      <p:bldP spid="2108" grpId="0" animBg="1"/>
      <p:bldP spid="2109" grpId="0" animBg="1"/>
      <p:bldP spid="2110" grpId="0" animBg="1"/>
      <p:bldP spid="2111" grpId="0" animBg="1"/>
      <p:bldP spid="2112" grpId="0" animBg="1"/>
      <p:bldP spid="2113" grpId="0" animBg="1"/>
      <p:bldP spid="2114" grpId="0" animBg="1"/>
      <p:bldP spid="2115" grpId="0" animBg="1"/>
      <p:bldP spid="2116" grpId="0" animBg="1"/>
      <p:bldP spid="2117" grpId="0" animBg="1"/>
      <p:bldP spid="2118" grpId="0" animBg="1"/>
      <p:bldP spid="2119" grpId="0" animBg="1"/>
      <p:bldP spid="2120" grpId="0" animBg="1"/>
      <p:bldP spid="2145" grpId="0"/>
      <p:bldP spid="2146" grpId="0"/>
      <p:bldP spid="2147" grpId="0"/>
      <p:bldP spid="2148" grpId="0"/>
      <p:bldP spid="21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WELL ARCHITECTED FRAMEWORK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melhores práticas para construção de aplicações em nuvem</a:t>
            </a:r>
          </a:p>
        </p:txBody>
      </p:sp>
      <p:grpSp>
        <p:nvGrpSpPr>
          <p:cNvPr id="4" name="Google Shape;1878;p66">
            <a:extLst>
              <a:ext uri="{FF2B5EF4-FFF2-40B4-BE49-F238E27FC236}">
                <a16:creationId xmlns:a16="http://schemas.microsoft.com/office/drawing/2014/main" id="{A97A1A95-C74A-DA8E-2826-24BC04C87C2A}"/>
              </a:ext>
            </a:extLst>
          </p:cNvPr>
          <p:cNvGrpSpPr/>
          <p:nvPr/>
        </p:nvGrpSpPr>
        <p:grpSpPr>
          <a:xfrm>
            <a:off x="3283079" y="1704724"/>
            <a:ext cx="2405306" cy="3493974"/>
            <a:chOff x="3184202" y="1578225"/>
            <a:chExt cx="2902504" cy="4216210"/>
          </a:xfrm>
        </p:grpSpPr>
        <p:sp>
          <p:nvSpPr>
            <p:cNvPr id="5" name="Google Shape;1879;p66">
              <a:extLst>
                <a:ext uri="{FF2B5EF4-FFF2-40B4-BE49-F238E27FC236}">
                  <a16:creationId xmlns:a16="http://schemas.microsoft.com/office/drawing/2014/main" id="{98B12999-0F2F-65CA-2A0B-8E96A36AFE9B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80;p66">
              <a:extLst>
                <a:ext uri="{FF2B5EF4-FFF2-40B4-BE49-F238E27FC236}">
                  <a16:creationId xmlns:a16="http://schemas.microsoft.com/office/drawing/2014/main" id="{D62A78D0-5AEB-2CAD-FE20-55F2E5A4D71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81;p66">
              <a:extLst>
                <a:ext uri="{FF2B5EF4-FFF2-40B4-BE49-F238E27FC236}">
                  <a16:creationId xmlns:a16="http://schemas.microsoft.com/office/drawing/2014/main" id="{B8555D06-58F0-1428-2967-EF964147416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82;p66">
              <a:extLst>
                <a:ext uri="{FF2B5EF4-FFF2-40B4-BE49-F238E27FC236}">
                  <a16:creationId xmlns:a16="http://schemas.microsoft.com/office/drawing/2014/main" id="{1D0B9763-50C6-5E5D-F463-20322CE71F31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3;p66">
              <a:extLst>
                <a:ext uri="{FF2B5EF4-FFF2-40B4-BE49-F238E27FC236}">
                  <a16:creationId xmlns:a16="http://schemas.microsoft.com/office/drawing/2014/main" id="{1FEDEB0E-6957-6C9E-9FF6-C633E9FED9C6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84;p66">
              <a:extLst>
                <a:ext uri="{FF2B5EF4-FFF2-40B4-BE49-F238E27FC236}">
                  <a16:creationId xmlns:a16="http://schemas.microsoft.com/office/drawing/2014/main" id="{6C75DE33-5721-4690-E18D-EAAB21C51813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5;p66">
              <a:extLst>
                <a:ext uri="{FF2B5EF4-FFF2-40B4-BE49-F238E27FC236}">
                  <a16:creationId xmlns:a16="http://schemas.microsoft.com/office/drawing/2014/main" id="{435FCC06-BA1E-B483-E8B3-40183CFF6B64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6;p66">
              <a:extLst>
                <a:ext uri="{FF2B5EF4-FFF2-40B4-BE49-F238E27FC236}">
                  <a16:creationId xmlns:a16="http://schemas.microsoft.com/office/drawing/2014/main" id="{59F0EF6D-4807-AD1B-640F-7FE4BAA24356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7;p66">
              <a:extLst>
                <a:ext uri="{FF2B5EF4-FFF2-40B4-BE49-F238E27FC236}">
                  <a16:creationId xmlns:a16="http://schemas.microsoft.com/office/drawing/2014/main" id="{2A13CDBB-4F3C-D861-24D2-3D263E2B79AD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8;p66">
              <a:extLst>
                <a:ext uri="{FF2B5EF4-FFF2-40B4-BE49-F238E27FC236}">
                  <a16:creationId xmlns:a16="http://schemas.microsoft.com/office/drawing/2014/main" id="{0F737FC9-8978-4461-AD23-EF2C3DAE2E73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9;p66">
              <a:extLst>
                <a:ext uri="{FF2B5EF4-FFF2-40B4-BE49-F238E27FC236}">
                  <a16:creationId xmlns:a16="http://schemas.microsoft.com/office/drawing/2014/main" id="{9AD544D3-D9B3-A184-ADC6-C95B13836D26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0;p66">
              <a:extLst>
                <a:ext uri="{FF2B5EF4-FFF2-40B4-BE49-F238E27FC236}">
                  <a16:creationId xmlns:a16="http://schemas.microsoft.com/office/drawing/2014/main" id="{0C0D3401-B096-5C32-1375-521D15CC7BBB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1;p66">
              <a:extLst>
                <a:ext uri="{FF2B5EF4-FFF2-40B4-BE49-F238E27FC236}">
                  <a16:creationId xmlns:a16="http://schemas.microsoft.com/office/drawing/2014/main" id="{3D4840B0-BABE-9A55-9FC9-C6090048C4E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2;p66">
              <a:extLst>
                <a:ext uri="{FF2B5EF4-FFF2-40B4-BE49-F238E27FC236}">
                  <a16:creationId xmlns:a16="http://schemas.microsoft.com/office/drawing/2014/main" id="{B784BE3E-98F1-AB63-36DE-FA7BA63088F8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3;p66">
              <a:extLst>
                <a:ext uri="{FF2B5EF4-FFF2-40B4-BE49-F238E27FC236}">
                  <a16:creationId xmlns:a16="http://schemas.microsoft.com/office/drawing/2014/main" id="{7DF22734-E613-7723-C05F-3BAB413C26D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4;p66">
              <a:extLst>
                <a:ext uri="{FF2B5EF4-FFF2-40B4-BE49-F238E27FC236}">
                  <a16:creationId xmlns:a16="http://schemas.microsoft.com/office/drawing/2014/main" id="{D58D4D76-7D2E-EE43-2558-8DD565EB94AA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5;p66">
              <a:extLst>
                <a:ext uri="{FF2B5EF4-FFF2-40B4-BE49-F238E27FC236}">
                  <a16:creationId xmlns:a16="http://schemas.microsoft.com/office/drawing/2014/main" id="{5DF76E20-946B-F351-745B-6C7CC31299B5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6;p66">
              <a:extLst>
                <a:ext uri="{FF2B5EF4-FFF2-40B4-BE49-F238E27FC236}">
                  <a16:creationId xmlns:a16="http://schemas.microsoft.com/office/drawing/2014/main" id="{2F1BDF1A-AC48-D314-8523-36F6FF1F6BD4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7;p66">
              <a:extLst>
                <a:ext uri="{FF2B5EF4-FFF2-40B4-BE49-F238E27FC236}">
                  <a16:creationId xmlns:a16="http://schemas.microsoft.com/office/drawing/2014/main" id="{E99D69D5-146B-9D3E-B4BC-E85B3AB654E3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8;p66">
              <a:extLst>
                <a:ext uri="{FF2B5EF4-FFF2-40B4-BE49-F238E27FC236}">
                  <a16:creationId xmlns:a16="http://schemas.microsoft.com/office/drawing/2014/main" id="{8E7621F8-5823-6F41-4983-D70AB0C7821E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9;p66">
              <a:extLst>
                <a:ext uri="{FF2B5EF4-FFF2-40B4-BE49-F238E27FC236}">
                  <a16:creationId xmlns:a16="http://schemas.microsoft.com/office/drawing/2014/main" id="{09CCBA2B-03F8-6BF4-C57B-B8C1CE3ED411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0;p66">
              <a:extLst>
                <a:ext uri="{FF2B5EF4-FFF2-40B4-BE49-F238E27FC236}">
                  <a16:creationId xmlns:a16="http://schemas.microsoft.com/office/drawing/2014/main" id="{EAD0390A-5649-AECA-BE15-E64FE5C08522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1;p66">
              <a:extLst>
                <a:ext uri="{FF2B5EF4-FFF2-40B4-BE49-F238E27FC236}">
                  <a16:creationId xmlns:a16="http://schemas.microsoft.com/office/drawing/2014/main" id="{454947FC-2C42-6C97-BA24-BEC1AD873C40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2;p66">
              <a:extLst>
                <a:ext uri="{FF2B5EF4-FFF2-40B4-BE49-F238E27FC236}">
                  <a16:creationId xmlns:a16="http://schemas.microsoft.com/office/drawing/2014/main" id="{1BEE9639-20D6-72F8-0826-549836BF180A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3;p66">
              <a:extLst>
                <a:ext uri="{FF2B5EF4-FFF2-40B4-BE49-F238E27FC236}">
                  <a16:creationId xmlns:a16="http://schemas.microsoft.com/office/drawing/2014/main" id="{A7D4C2D3-4992-297D-EA1B-5333A43C4F79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4;p66">
              <a:extLst>
                <a:ext uri="{FF2B5EF4-FFF2-40B4-BE49-F238E27FC236}">
                  <a16:creationId xmlns:a16="http://schemas.microsoft.com/office/drawing/2014/main" id="{42525E19-692E-24FF-B44C-ECE2E9E25D07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5;p66">
              <a:extLst>
                <a:ext uri="{FF2B5EF4-FFF2-40B4-BE49-F238E27FC236}">
                  <a16:creationId xmlns:a16="http://schemas.microsoft.com/office/drawing/2014/main" id="{4A954167-E891-B35F-99EC-0464571FBF67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6;p66">
              <a:extLst>
                <a:ext uri="{FF2B5EF4-FFF2-40B4-BE49-F238E27FC236}">
                  <a16:creationId xmlns:a16="http://schemas.microsoft.com/office/drawing/2014/main" id="{50B72285-E347-B8DA-0670-8CD0B4D9E083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7;p66">
              <a:extLst>
                <a:ext uri="{FF2B5EF4-FFF2-40B4-BE49-F238E27FC236}">
                  <a16:creationId xmlns:a16="http://schemas.microsoft.com/office/drawing/2014/main" id="{4C11EF75-9FBF-9FAA-5302-3C8069621AAF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8;p66">
              <a:extLst>
                <a:ext uri="{FF2B5EF4-FFF2-40B4-BE49-F238E27FC236}">
                  <a16:creationId xmlns:a16="http://schemas.microsoft.com/office/drawing/2014/main" id="{BDF3B421-99BF-575E-1E62-CF268712527D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9;p66">
              <a:extLst>
                <a:ext uri="{FF2B5EF4-FFF2-40B4-BE49-F238E27FC236}">
                  <a16:creationId xmlns:a16="http://schemas.microsoft.com/office/drawing/2014/main" id="{2C4FCAFB-369E-6028-0A16-429058387EC2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0;p66">
              <a:extLst>
                <a:ext uri="{FF2B5EF4-FFF2-40B4-BE49-F238E27FC236}">
                  <a16:creationId xmlns:a16="http://schemas.microsoft.com/office/drawing/2014/main" id="{CA56D11B-E7BA-DDC5-53F6-308A5130DEED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1;p66">
              <a:extLst>
                <a:ext uri="{FF2B5EF4-FFF2-40B4-BE49-F238E27FC236}">
                  <a16:creationId xmlns:a16="http://schemas.microsoft.com/office/drawing/2014/main" id="{3BED9CB4-6F1D-0145-9AF4-44CE640FF7D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2;p66">
              <a:extLst>
                <a:ext uri="{FF2B5EF4-FFF2-40B4-BE49-F238E27FC236}">
                  <a16:creationId xmlns:a16="http://schemas.microsoft.com/office/drawing/2014/main" id="{7EB838CF-4A76-D772-E658-B656F770AC2F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3;p66">
              <a:extLst>
                <a:ext uri="{FF2B5EF4-FFF2-40B4-BE49-F238E27FC236}">
                  <a16:creationId xmlns:a16="http://schemas.microsoft.com/office/drawing/2014/main" id="{D32B7985-8D1C-65B1-D058-13D4C629209A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A250A63A-393E-BB63-8702-AEC9F531DE90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8AB10E52-9747-4304-DC64-A77667880778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916;p66">
              <a:extLst>
                <a:ext uri="{FF2B5EF4-FFF2-40B4-BE49-F238E27FC236}">
                  <a16:creationId xmlns:a16="http://schemas.microsoft.com/office/drawing/2014/main" id="{553952DA-C1D2-07EB-D914-36F090617CFF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917;p66">
              <a:extLst>
                <a:ext uri="{FF2B5EF4-FFF2-40B4-BE49-F238E27FC236}">
                  <a16:creationId xmlns:a16="http://schemas.microsoft.com/office/drawing/2014/main" id="{3E8E4416-9AEB-F318-5C07-4265D40C97B3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918;p66">
              <a:extLst>
                <a:ext uri="{FF2B5EF4-FFF2-40B4-BE49-F238E27FC236}">
                  <a16:creationId xmlns:a16="http://schemas.microsoft.com/office/drawing/2014/main" id="{C97C9EE2-7783-4122-3881-CADD81795449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919;p66">
              <a:extLst>
                <a:ext uri="{FF2B5EF4-FFF2-40B4-BE49-F238E27FC236}">
                  <a16:creationId xmlns:a16="http://schemas.microsoft.com/office/drawing/2014/main" id="{0D16A783-3D56-B259-42A9-4CC809AF4ACF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920;p66">
              <a:extLst>
                <a:ext uri="{FF2B5EF4-FFF2-40B4-BE49-F238E27FC236}">
                  <a16:creationId xmlns:a16="http://schemas.microsoft.com/office/drawing/2014/main" id="{7D1468F0-E4D6-DCF0-CB92-C0678D2BB913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921;p66">
              <a:extLst>
                <a:ext uri="{FF2B5EF4-FFF2-40B4-BE49-F238E27FC236}">
                  <a16:creationId xmlns:a16="http://schemas.microsoft.com/office/drawing/2014/main" id="{755AAB8E-6989-674D-9E2B-F5CE8737AA3B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922;p66">
              <a:extLst>
                <a:ext uri="{FF2B5EF4-FFF2-40B4-BE49-F238E27FC236}">
                  <a16:creationId xmlns:a16="http://schemas.microsoft.com/office/drawing/2014/main" id="{82B0BCAE-65E0-5BD1-ECE0-BCDD55AA350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923;p66">
              <a:extLst>
                <a:ext uri="{FF2B5EF4-FFF2-40B4-BE49-F238E27FC236}">
                  <a16:creationId xmlns:a16="http://schemas.microsoft.com/office/drawing/2014/main" id="{A15B8E55-8C2D-366C-833A-2208D5BFD719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1924;p66">
              <a:extLst>
                <a:ext uri="{FF2B5EF4-FFF2-40B4-BE49-F238E27FC236}">
                  <a16:creationId xmlns:a16="http://schemas.microsoft.com/office/drawing/2014/main" id="{46561B5F-527F-6D76-4303-5C645871B87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1931;p66">
              <a:extLst>
                <a:ext uri="{FF2B5EF4-FFF2-40B4-BE49-F238E27FC236}">
                  <a16:creationId xmlns:a16="http://schemas.microsoft.com/office/drawing/2014/main" id="{5A45D6CF-A78B-263C-751B-F0D216330D58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932;p66">
              <a:extLst>
                <a:ext uri="{FF2B5EF4-FFF2-40B4-BE49-F238E27FC236}">
                  <a16:creationId xmlns:a16="http://schemas.microsoft.com/office/drawing/2014/main" id="{1D20A4ED-0E2A-32B0-0B4E-E2B30A8893C7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933;p66">
              <a:extLst>
                <a:ext uri="{FF2B5EF4-FFF2-40B4-BE49-F238E27FC236}">
                  <a16:creationId xmlns:a16="http://schemas.microsoft.com/office/drawing/2014/main" id="{98E768E7-6B50-822C-49C5-35F605BD9E11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934;p66">
              <a:extLst>
                <a:ext uri="{FF2B5EF4-FFF2-40B4-BE49-F238E27FC236}">
                  <a16:creationId xmlns:a16="http://schemas.microsoft.com/office/drawing/2014/main" id="{5AC773E3-FD89-40B6-CBF0-2D70065B828D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935;p66">
              <a:extLst>
                <a:ext uri="{FF2B5EF4-FFF2-40B4-BE49-F238E27FC236}">
                  <a16:creationId xmlns:a16="http://schemas.microsoft.com/office/drawing/2014/main" id="{B276D851-B2A0-7D59-BF04-353659B325C3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936;p66">
              <a:extLst>
                <a:ext uri="{FF2B5EF4-FFF2-40B4-BE49-F238E27FC236}">
                  <a16:creationId xmlns:a16="http://schemas.microsoft.com/office/drawing/2014/main" id="{A77B9870-F485-0E34-3336-CFCDC8D0E1E7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937;p66">
              <a:extLst>
                <a:ext uri="{FF2B5EF4-FFF2-40B4-BE49-F238E27FC236}">
                  <a16:creationId xmlns:a16="http://schemas.microsoft.com/office/drawing/2014/main" id="{826882E2-90DA-8996-6E19-23329E914258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938;p66">
              <a:extLst>
                <a:ext uri="{FF2B5EF4-FFF2-40B4-BE49-F238E27FC236}">
                  <a16:creationId xmlns:a16="http://schemas.microsoft.com/office/drawing/2014/main" id="{D3EC656B-E82A-B5C6-B825-30CC97AE120B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939;p66">
              <a:extLst>
                <a:ext uri="{FF2B5EF4-FFF2-40B4-BE49-F238E27FC236}">
                  <a16:creationId xmlns:a16="http://schemas.microsoft.com/office/drawing/2014/main" id="{ACD04BB8-DADD-77B2-A459-EF4BC6E28409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940;p66">
              <a:extLst>
                <a:ext uri="{FF2B5EF4-FFF2-40B4-BE49-F238E27FC236}">
                  <a16:creationId xmlns:a16="http://schemas.microsoft.com/office/drawing/2014/main" id="{7880E8F5-38B9-E451-05E8-4443F2ED4E99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941;p66">
              <a:extLst>
                <a:ext uri="{FF2B5EF4-FFF2-40B4-BE49-F238E27FC236}">
                  <a16:creationId xmlns:a16="http://schemas.microsoft.com/office/drawing/2014/main" id="{4D4C0800-8F40-1D3D-0853-967E3475F305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942;p66">
              <a:extLst>
                <a:ext uri="{FF2B5EF4-FFF2-40B4-BE49-F238E27FC236}">
                  <a16:creationId xmlns:a16="http://schemas.microsoft.com/office/drawing/2014/main" id="{1F043FB0-F036-E62E-F16D-F2F8B2FD8466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943;p66">
              <a:extLst>
                <a:ext uri="{FF2B5EF4-FFF2-40B4-BE49-F238E27FC236}">
                  <a16:creationId xmlns:a16="http://schemas.microsoft.com/office/drawing/2014/main" id="{46D51947-8FBC-C53E-620F-1399CAEEF304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944;p66">
              <a:extLst>
                <a:ext uri="{FF2B5EF4-FFF2-40B4-BE49-F238E27FC236}">
                  <a16:creationId xmlns:a16="http://schemas.microsoft.com/office/drawing/2014/main" id="{2878E7BD-2AB3-A2CC-64CB-6768F3081260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945;p66">
              <a:extLst>
                <a:ext uri="{FF2B5EF4-FFF2-40B4-BE49-F238E27FC236}">
                  <a16:creationId xmlns:a16="http://schemas.microsoft.com/office/drawing/2014/main" id="{B33D290A-88DB-3083-FEEF-D7827B723427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946;p66">
              <a:extLst>
                <a:ext uri="{FF2B5EF4-FFF2-40B4-BE49-F238E27FC236}">
                  <a16:creationId xmlns:a16="http://schemas.microsoft.com/office/drawing/2014/main" id="{E5F37738-76AA-757E-A5CA-1F74546A2C88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947;p66">
              <a:extLst>
                <a:ext uri="{FF2B5EF4-FFF2-40B4-BE49-F238E27FC236}">
                  <a16:creationId xmlns:a16="http://schemas.microsoft.com/office/drawing/2014/main" id="{03713B8A-268B-776E-E8BE-6EFDD6716A32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948;p66">
              <a:extLst>
                <a:ext uri="{FF2B5EF4-FFF2-40B4-BE49-F238E27FC236}">
                  <a16:creationId xmlns:a16="http://schemas.microsoft.com/office/drawing/2014/main" id="{34962504-017F-D945-2456-4FC2A09D0A41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949;p66">
              <a:extLst>
                <a:ext uri="{FF2B5EF4-FFF2-40B4-BE49-F238E27FC236}">
                  <a16:creationId xmlns:a16="http://schemas.microsoft.com/office/drawing/2014/main" id="{A7681C65-658F-5542-9624-6A1DF4B657E8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950;p66">
              <a:extLst>
                <a:ext uri="{FF2B5EF4-FFF2-40B4-BE49-F238E27FC236}">
                  <a16:creationId xmlns:a16="http://schemas.microsoft.com/office/drawing/2014/main" id="{04EBA6BD-DDC0-457B-B9E7-6A07EB0FE790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951;p66">
              <a:extLst>
                <a:ext uri="{FF2B5EF4-FFF2-40B4-BE49-F238E27FC236}">
                  <a16:creationId xmlns:a16="http://schemas.microsoft.com/office/drawing/2014/main" id="{7A48F6B4-C21A-17D4-3C91-27E0BC23DAD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952;p66">
              <a:extLst>
                <a:ext uri="{FF2B5EF4-FFF2-40B4-BE49-F238E27FC236}">
                  <a16:creationId xmlns:a16="http://schemas.microsoft.com/office/drawing/2014/main" id="{F36EF13D-50CE-08B2-1317-64954C8EC51E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953;p66">
              <a:extLst>
                <a:ext uri="{FF2B5EF4-FFF2-40B4-BE49-F238E27FC236}">
                  <a16:creationId xmlns:a16="http://schemas.microsoft.com/office/drawing/2014/main" id="{B8C90C41-09C9-EA8B-AC2F-3361A33EEB7E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954;p66">
              <a:extLst>
                <a:ext uri="{FF2B5EF4-FFF2-40B4-BE49-F238E27FC236}">
                  <a16:creationId xmlns:a16="http://schemas.microsoft.com/office/drawing/2014/main" id="{727C2751-107A-708D-7A8E-84ECD0DA3AA6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955;p66">
              <a:extLst>
                <a:ext uri="{FF2B5EF4-FFF2-40B4-BE49-F238E27FC236}">
                  <a16:creationId xmlns:a16="http://schemas.microsoft.com/office/drawing/2014/main" id="{3FE12CF5-9DC8-CE14-9F2B-DDA5A9158430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956;p66">
              <a:extLst>
                <a:ext uri="{FF2B5EF4-FFF2-40B4-BE49-F238E27FC236}">
                  <a16:creationId xmlns:a16="http://schemas.microsoft.com/office/drawing/2014/main" id="{8E0BB8AC-4E4A-220A-8A92-D41BD511351A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957;p66">
              <a:extLst>
                <a:ext uri="{FF2B5EF4-FFF2-40B4-BE49-F238E27FC236}">
                  <a16:creationId xmlns:a16="http://schemas.microsoft.com/office/drawing/2014/main" id="{F2906E32-8003-0F54-223B-495C8C536046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958;p66">
              <a:extLst>
                <a:ext uri="{FF2B5EF4-FFF2-40B4-BE49-F238E27FC236}">
                  <a16:creationId xmlns:a16="http://schemas.microsoft.com/office/drawing/2014/main" id="{D5EECDF2-D008-68E3-2453-7C3C9EE15098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959;p66">
              <a:extLst>
                <a:ext uri="{FF2B5EF4-FFF2-40B4-BE49-F238E27FC236}">
                  <a16:creationId xmlns:a16="http://schemas.microsoft.com/office/drawing/2014/main" id="{20DBE029-78A9-815E-BBC0-82BB8ADCD007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960;p66">
              <a:extLst>
                <a:ext uri="{FF2B5EF4-FFF2-40B4-BE49-F238E27FC236}">
                  <a16:creationId xmlns:a16="http://schemas.microsoft.com/office/drawing/2014/main" id="{97EA86AC-8F87-EA35-2258-61B2AD72428C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961;p66">
              <a:extLst>
                <a:ext uri="{FF2B5EF4-FFF2-40B4-BE49-F238E27FC236}">
                  <a16:creationId xmlns:a16="http://schemas.microsoft.com/office/drawing/2014/main" id="{DAD8BF59-CF13-D040-B127-FBAF518A59B9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962;p66">
              <a:extLst>
                <a:ext uri="{FF2B5EF4-FFF2-40B4-BE49-F238E27FC236}">
                  <a16:creationId xmlns:a16="http://schemas.microsoft.com/office/drawing/2014/main" id="{D33EB588-2673-49F8-3F23-D4C5D1DDACB5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963;p66">
              <a:extLst>
                <a:ext uri="{FF2B5EF4-FFF2-40B4-BE49-F238E27FC236}">
                  <a16:creationId xmlns:a16="http://schemas.microsoft.com/office/drawing/2014/main" id="{4C24F1C5-A77D-88A1-FD75-73D0F2D01CB9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964;p66">
              <a:extLst>
                <a:ext uri="{FF2B5EF4-FFF2-40B4-BE49-F238E27FC236}">
                  <a16:creationId xmlns:a16="http://schemas.microsoft.com/office/drawing/2014/main" id="{755A7B19-BF13-95E3-2522-14DF00A73539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502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32" name="Picture 31" descr="A person holding weights on a rope&#10;&#10;Description automatically generated">
            <a:extLst>
              <a:ext uri="{FF2B5EF4-FFF2-40B4-BE49-F238E27FC236}">
                <a16:creationId xmlns:a16="http://schemas.microsoft.com/office/drawing/2014/main" id="{BA130FA3-1F1D-299C-6B80-AAE22B4EF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5690" y="2399982"/>
            <a:ext cx="471028" cy="4710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B047C3-0E01-37E9-8A1A-504A7C21A6DD}"/>
              </a:ext>
            </a:extLst>
          </p:cNvPr>
          <p:cNvSpPr txBox="1"/>
          <p:nvPr/>
        </p:nvSpPr>
        <p:spPr>
          <a:xfrm>
            <a:off x="5515017" y="2935367"/>
            <a:ext cx="12213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“Deploy” em ambiente não produtivo</a:t>
            </a:r>
          </a:p>
        </p:txBody>
      </p:sp>
      <p:pic>
        <p:nvPicPr>
          <p:cNvPr id="44" name="Picture 43" descr="A black and white symbol&#10;&#10;Description automatically generated">
            <a:extLst>
              <a:ext uri="{FF2B5EF4-FFF2-40B4-BE49-F238E27FC236}">
                <a16:creationId xmlns:a16="http://schemas.microsoft.com/office/drawing/2014/main" id="{DD197E62-609E-6A6B-5D58-92F131353B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466" y="2273839"/>
            <a:ext cx="769571" cy="7695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0E098C-8B67-383E-71C9-8BE2F9DCC315}"/>
              </a:ext>
            </a:extLst>
          </p:cNvPr>
          <p:cNvSpPr txBox="1"/>
          <p:nvPr/>
        </p:nvSpPr>
        <p:spPr>
          <a:xfrm>
            <a:off x="6584738" y="2928013"/>
            <a:ext cx="1107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Intervenção manual recorrente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grey and black file cabinet&#10;&#10;Description automatically generated">
            <a:extLst>
              <a:ext uri="{FF2B5EF4-FFF2-40B4-BE49-F238E27FC236}">
                <a16:creationId xmlns:a16="http://schemas.microsoft.com/office/drawing/2014/main" id="{DB435775-D669-C400-8D1B-187D64356A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9082" y="2428250"/>
            <a:ext cx="448274" cy="4482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9941557-F856-9BD6-DB1A-29EE90413A6E}"/>
              </a:ext>
            </a:extLst>
          </p:cNvPr>
          <p:cNvSpPr txBox="1"/>
          <p:nvPr/>
        </p:nvSpPr>
        <p:spPr>
          <a:xfrm>
            <a:off x="7639625" y="2978377"/>
            <a:ext cx="1107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Engavetamento da inteligência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74485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30EFC-134E-2F5E-9508-AB433068D763}"/>
              </a:ext>
            </a:extLst>
          </p:cNvPr>
          <p:cNvSpPr/>
          <p:nvPr/>
        </p:nvSpPr>
        <p:spPr>
          <a:xfrm>
            <a:off x="623490" y="1257300"/>
            <a:ext cx="8282385" cy="2784671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21" name="Picture 20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C8A60-1C74-E36C-3FAC-D6E4A7723027}"/>
              </a:ext>
            </a:extLst>
          </p:cNvPr>
          <p:cNvSpPr txBox="1"/>
          <p:nvPr/>
        </p:nvSpPr>
        <p:spPr>
          <a:xfrm>
            <a:off x="1868962" y="3934375"/>
            <a:ext cx="3672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Falsa impressão de que apenas esta pequena peça do processo seja capaz de </a:t>
            </a:r>
            <a:r>
              <a:rPr lang="pt-BR" sz="16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ganhar o jogo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BA8399-A38C-9C91-FDF6-FC6CB4F689B4}"/>
              </a:ext>
            </a:extLst>
          </p:cNvPr>
          <p:cNvCxnSpPr>
            <a:cxnSpLocks/>
          </p:cNvCxnSpPr>
          <p:nvPr/>
        </p:nvCxnSpPr>
        <p:spPr>
          <a:xfrm>
            <a:off x="3619500" y="3378487"/>
            <a:ext cx="0" cy="4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867293" y="3940385"/>
            <a:ext cx="7334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Hidden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Techincal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Debt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Machine Learning Systems.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D.Sculley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et al. (2015)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44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43917" y="3150939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KEVIN STUMPF, CTO @ TECTON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736218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“Apesar de soluções de MLOps terem surgido para auxiliar na extração de valor com Machine Learning, seu principal desafio continua sendo os </a:t>
            </a:r>
            <a:r>
              <a:rPr lang="en" sz="28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dados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1026" name="Picture 2" descr="Kevin Stumpf">
            <a:extLst>
              <a:ext uri="{FF2B5EF4-FFF2-40B4-BE49-F238E27FC236}">
                <a16:creationId xmlns:a16="http://schemas.microsoft.com/office/drawing/2014/main" id="{E98BD9CB-0580-53E4-2A84-5C2583B0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8" y="3150939"/>
            <a:ext cx="657773" cy="6577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84713" y="3558633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 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for ML Data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24F019-8F62-137F-80B1-47A7E1FA9601}"/>
              </a:ext>
            </a:extLst>
          </p:cNvPr>
          <p:cNvGrpSpPr/>
          <p:nvPr/>
        </p:nvGrpSpPr>
        <p:grpSpPr>
          <a:xfrm>
            <a:off x="2048392" y="1558977"/>
            <a:ext cx="1112520" cy="2207736"/>
            <a:chOff x="2048392" y="1558977"/>
            <a:chExt cx="1112520" cy="220773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13FCA10-FF56-1261-DB7E-C59976B5B8BF}"/>
                </a:ext>
              </a:extLst>
            </p:cNvPr>
            <p:cNvSpPr/>
            <p:nvPr/>
          </p:nvSpPr>
          <p:spPr>
            <a:xfrm>
              <a:off x="2048392" y="1558977"/>
              <a:ext cx="1112520" cy="629099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FCD0B-44C0-63CB-33C6-D495BAC9CA60}"/>
                </a:ext>
              </a:extLst>
            </p:cNvPr>
            <p:cNvSpPr txBox="1"/>
            <p:nvPr/>
          </p:nvSpPr>
          <p:spPr>
            <a:xfrm>
              <a:off x="2096039" y="166577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Obtenção dos Dados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ABE7D0-8E81-45BC-3174-482C610A6354}"/>
                </a:ext>
              </a:extLst>
            </p:cNvPr>
            <p:cNvSpPr/>
            <p:nvPr/>
          </p:nvSpPr>
          <p:spPr>
            <a:xfrm>
              <a:off x="2048392" y="2887006"/>
              <a:ext cx="1112520" cy="879707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E6AC4-DFD6-ED2A-EA3C-54B4B6662437}"/>
                </a:ext>
              </a:extLst>
            </p:cNvPr>
            <p:cNvSpPr txBox="1"/>
            <p:nvPr/>
          </p:nvSpPr>
          <p:spPr>
            <a:xfrm>
              <a:off x="2096039" y="3085235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Extração das </a:t>
              </a:r>
              <a:r>
                <a:rPr lang="pt-BR" sz="1050" dirty="0">
                  <a:solidFill>
                    <a:schemeClr val="accent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Features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0C4DC34-348E-70CB-4976-D9CFF794C1FC}"/>
                </a:ext>
              </a:extLst>
            </p:cNvPr>
            <p:cNvSpPr/>
            <p:nvPr/>
          </p:nvSpPr>
          <p:spPr>
            <a:xfrm>
              <a:off x="2048392" y="2256494"/>
              <a:ext cx="1112520" cy="570778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A2E642-BA94-5FD4-3012-83DBBD5BFBD3}"/>
                </a:ext>
              </a:extLst>
            </p:cNvPr>
            <p:cNvSpPr txBox="1"/>
            <p:nvPr/>
          </p:nvSpPr>
          <p:spPr>
            <a:xfrm>
              <a:off x="2075561" y="2328998"/>
              <a:ext cx="10620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Verificação dos Dados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3FDBA6-70CA-1747-46F1-AE747C3E2037}"/>
              </a:ext>
            </a:extLst>
          </p:cNvPr>
          <p:cNvGrpSpPr/>
          <p:nvPr/>
        </p:nvGrpSpPr>
        <p:grpSpPr>
          <a:xfrm>
            <a:off x="867293" y="1558977"/>
            <a:ext cx="7380077" cy="2210760"/>
            <a:chOff x="867293" y="1558977"/>
            <a:chExt cx="7380077" cy="22107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F6B26F3-9264-B0B7-FFEC-5A83EE13EA44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CAB1ED-4901-9DEA-3873-1A58A200D119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792E39-135D-0B97-B33E-DD0D2CB39E56}"/>
                </a:ext>
              </a:extLst>
            </p:cNvPr>
            <p:cNvSpPr/>
            <p:nvPr/>
          </p:nvSpPr>
          <p:spPr>
            <a:xfrm>
              <a:off x="867293" y="1558977"/>
              <a:ext cx="1112520" cy="2210760"/>
            </a:xfrm>
            <a:prstGeom prst="roundRect">
              <a:avLst>
                <a:gd name="adj" fmla="val 470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2A2DD1-CED0-4390-0C93-163B80583BB8}"/>
                </a:ext>
              </a:extLst>
            </p:cNvPr>
            <p:cNvSpPr/>
            <p:nvPr/>
          </p:nvSpPr>
          <p:spPr>
            <a:xfrm>
              <a:off x="3230721" y="1558977"/>
              <a:ext cx="2494321" cy="831922"/>
            </a:xfrm>
            <a:prstGeom prst="roundRect">
              <a:avLst>
                <a:gd name="adj" fmla="val 512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B02DF8-EFC6-9955-514B-738D3D481DBE}"/>
                </a:ext>
              </a:extLst>
            </p:cNvPr>
            <p:cNvSpPr/>
            <p:nvPr/>
          </p:nvSpPr>
          <p:spPr>
            <a:xfrm>
              <a:off x="3229490" y="2887006"/>
              <a:ext cx="2495552" cy="879707"/>
            </a:xfrm>
            <a:prstGeom prst="roundRect">
              <a:avLst>
                <a:gd name="adj" fmla="val 6142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6F4FA-E1D6-0DF2-F4FC-B01DF4DDD93A}"/>
                </a:ext>
              </a:extLst>
            </p:cNvPr>
            <p:cNvSpPr txBox="1"/>
            <p:nvPr/>
          </p:nvSpPr>
          <p:spPr>
            <a:xfrm>
              <a:off x="913013" y="243526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Configuração do Ambiente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F170EA-42AA-9FC9-7307-62A04461B59C}"/>
                </a:ext>
              </a:extLst>
            </p:cNvPr>
            <p:cNvSpPr txBox="1"/>
            <p:nvPr/>
          </p:nvSpPr>
          <p:spPr>
            <a:xfrm>
              <a:off x="3309026" y="3119110"/>
              <a:ext cx="228219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Gerenciamento dos Processos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D76E9D-4BE3-B5E6-7F47-6B580F5BD4DC}"/>
                </a:ext>
              </a:extLst>
            </p:cNvPr>
            <p:cNvSpPr/>
            <p:nvPr/>
          </p:nvSpPr>
          <p:spPr>
            <a:xfrm>
              <a:off x="4013400" y="2455334"/>
              <a:ext cx="1711642" cy="371938"/>
            </a:xfrm>
            <a:prstGeom prst="roundRect">
              <a:avLst>
                <a:gd name="adj" fmla="val 1388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6F1503-45C5-1341-D292-EC40970336CD}"/>
                </a:ext>
              </a:extLst>
            </p:cNvPr>
            <p:cNvSpPr txBox="1"/>
            <p:nvPr/>
          </p:nvSpPr>
          <p:spPr>
            <a:xfrm>
              <a:off x="4025782" y="2511877"/>
              <a:ext cx="169926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Análise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247BBB-F5B4-EE47-215B-8BC722E3D92E}"/>
                </a:ext>
              </a:extLst>
            </p:cNvPr>
            <p:cNvSpPr txBox="1"/>
            <p:nvPr/>
          </p:nvSpPr>
          <p:spPr>
            <a:xfrm>
              <a:off x="3409783" y="1777642"/>
              <a:ext cx="214191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Gerenciamento de Recursos para Machine Learning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96E9BB-6490-D42C-B1CE-24CDF9FA5D86}"/>
                </a:ext>
              </a:extLst>
            </p:cNvPr>
            <p:cNvSpPr/>
            <p:nvPr/>
          </p:nvSpPr>
          <p:spPr>
            <a:xfrm>
              <a:off x="5811680" y="1558977"/>
              <a:ext cx="1205867" cy="2210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009193-1976-1C4D-5C3A-D292CA364DB4}"/>
                </a:ext>
              </a:extLst>
            </p:cNvPr>
            <p:cNvSpPr txBox="1"/>
            <p:nvPr/>
          </p:nvSpPr>
          <p:spPr>
            <a:xfrm>
              <a:off x="5882482" y="2350295"/>
              <a:ext cx="106203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Infraestrutura para Servir os Modelos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452F7DE-660A-1C53-5577-5C63B5228E22}"/>
                </a:ext>
              </a:extLst>
            </p:cNvPr>
            <p:cNvSpPr/>
            <p:nvPr/>
          </p:nvSpPr>
          <p:spPr>
            <a:xfrm>
              <a:off x="7087356" y="1558977"/>
              <a:ext cx="1114162" cy="2210400"/>
            </a:xfrm>
            <a:prstGeom prst="roundRect">
              <a:avLst>
                <a:gd name="adj" fmla="val 4931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BC72A2-CDBE-80EE-CDCE-F96FEAC2D431}"/>
                </a:ext>
              </a:extLst>
            </p:cNvPr>
            <p:cNvSpPr txBox="1"/>
            <p:nvPr/>
          </p:nvSpPr>
          <p:spPr>
            <a:xfrm>
              <a:off x="7041503" y="2511877"/>
              <a:ext cx="12058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Monitoramento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D017A5-97C8-C568-C4FA-C7C293E195CB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AFE7F7-5343-A741-0541-9C6F858D36FF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ADD842-C0D9-B092-7D5E-867511EF8679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</p:spTree>
    <p:extLst>
      <p:ext uri="{BB962C8B-B14F-4D97-AF65-F5344CB8AC3E}">
        <p14:creationId xmlns:p14="http://schemas.microsoft.com/office/powerpoint/2010/main" val="10034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</a:t>
            </a:r>
            <a:r>
              <a:rPr lang="pt-BR" sz="105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B40009-FE80-E5E1-CD40-8A0802D86E0A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AF3C6-F8E5-0351-5B0B-B1CB226D6E4A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AF98B-79F6-F22C-4DF2-28F7FCC33ADD}"/>
              </a:ext>
            </a:extLst>
          </p:cNvPr>
          <p:cNvSpPr/>
          <p:nvPr/>
        </p:nvSpPr>
        <p:spPr>
          <a:xfrm>
            <a:off x="735241" y="1451925"/>
            <a:ext cx="1274160" cy="2401624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7E781-57B6-FB8B-CED4-CA65E89A012B}"/>
              </a:ext>
            </a:extLst>
          </p:cNvPr>
          <p:cNvSpPr/>
          <p:nvPr/>
        </p:nvSpPr>
        <p:spPr>
          <a:xfrm>
            <a:off x="3203756" y="1503588"/>
            <a:ext cx="5072951" cy="2349961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5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98E03-0AA2-B9DC-DD16-095203504108}"/>
              </a:ext>
            </a:extLst>
          </p:cNvPr>
          <p:cNvGrpSpPr/>
          <p:nvPr/>
        </p:nvGrpSpPr>
        <p:grpSpPr>
          <a:xfrm>
            <a:off x="5982133" y="659594"/>
            <a:ext cx="2862484" cy="1268993"/>
            <a:chOff x="5982133" y="659594"/>
            <a:chExt cx="2862484" cy="1268993"/>
          </a:xfrm>
        </p:grpSpPr>
        <p:sp>
          <p:nvSpPr>
            <p:cNvPr id="19" name="Google Shape;3441;p36">
              <a:extLst>
                <a:ext uri="{FF2B5EF4-FFF2-40B4-BE49-F238E27FC236}">
                  <a16:creationId xmlns:a16="http://schemas.microsoft.com/office/drawing/2014/main" id="{B75D429A-591C-D0EF-412C-A82E2E569237}"/>
                </a:ext>
              </a:extLst>
            </p:cNvPr>
            <p:cNvSpPr txBox="1">
              <a:spLocks/>
            </p:cNvSpPr>
            <p:nvPr/>
          </p:nvSpPr>
          <p:spPr>
            <a:xfrm>
              <a:off x="6505484" y="659594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C29EB1-1775-B520-AADF-06C054733860}"/>
                </a:ext>
              </a:extLst>
            </p:cNvPr>
            <p:cNvSpPr/>
            <p:nvPr/>
          </p:nvSpPr>
          <p:spPr>
            <a:xfrm>
              <a:off x="5982133" y="814161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36C81-0A5D-9D46-15CF-E9050C822DD6}"/>
              </a:ext>
            </a:extLst>
          </p:cNvPr>
          <p:cNvGrpSpPr/>
          <p:nvPr/>
        </p:nvGrpSpPr>
        <p:grpSpPr>
          <a:xfrm>
            <a:off x="1991308" y="3460432"/>
            <a:ext cx="3125929" cy="1268877"/>
            <a:chOff x="1991308" y="3460432"/>
            <a:chExt cx="3125929" cy="1268877"/>
          </a:xfrm>
        </p:grpSpPr>
        <p:sp>
          <p:nvSpPr>
            <p:cNvPr id="2186" name="Google Shape;3441;p36">
              <a:extLst>
                <a:ext uri="{FF2B5EF4-FFF2-40B4-BE49-F238E27FC236}">
                  <a16:creationId xmlns:a16="http://schemas.microsoft.com/office/drawing/2014/main" id="{5A05F7F7-EB2A-922C-F91D-0E6DBF784237}"/>
                </a:ext>
              </a:extLst>
            </p:cNvPr>
            <p:cNvSpPr txBox="1">
              <a:spLocks/>
            </p:cNvSpPr>
            <p:nvPr/>
          </p:nvSpPr>
          <p:spPr>
            <a:xfrm>
              <a:off x="2528746" y="346043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03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C0696B24-EF1A-98D1-1566-55B04A17362E}"/>
                </a:ext>
              </a:extLst>
            </p:cNvPr>
            <p:cNvSpPr/>
            <p:nvPr/>
          </p:nvSpPr>
          <p:spPr>
            <a:xfrm>
              <a:off x="1991308" y="361488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B1A4C0-88E0-DF29-7017-48B04A439605}"/>
              </a:ext>
            </a:extLst>
          </p:cNvPr>
          <p:cNvGrpSpPr/>
          <p:nvPr/>
        </p:nvGrpSpPr>
        <p:grpSpPr>
          <a:xfrm>
            <a:off x="1995136" y="2037622"/>
            <a:ext cx="3125929" cy="1268877"/>
            <a:chOff x="1995136" y="2037622"/>
            <a:chExt cx="3125929" cy="1268877"/>
          </a:xfrm>
        </p:grpSpPr>
        <p:sp>
          <p:nvSpPr>
            <p:cNvPr id="2057" name="Google Shape;3441;p36">
              <a:extLst>
                <a:ext uri="{FF2B5EF4-FFF2-40B4-BE49-F238E27FC236}">
                  <a16:creationId xmlns:a16="http://schemas.microsoft.com/office/drawing/2014/main" id="{DF49DE5A-126A-EF14-1972-8934BCEEEF4D}"/>
                </a:ext>
              </a:extLst>
            </p:cNvPr>
            <p:cNvSpPr txBox="1">
              <a:spLocks/>
            </p:cNvSpPr>
            <p:nvPr/>
          </p:nvSpPr>
          <p:spPr>
            <a:xfrm>
              <a:off x="2532574" y="203762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02</a:t>
              </a:r>
            </a:p>
          </p:txBody>
        </p:sp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5DFB64F7-80EE-581A-9EA0-C79FC1677AD8}"/>
                </a:ext>
              </a:extLst>
            </p:cNvPr>
            <p:cNvSpPr/>
            <p:nvPr/>
          </p:nvSpPr>
          <p:spPr>
            <a:xfrm>
              <a:off x="1995136" y="219207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BAC9FF-A49B-C99A-65C2-EE780C04F357}"/>
              </a:ext>
            </a:extLst>
          </p:cNvPr>
          <p:cNvGrpSpPr/>
          <p:nvPr/>
        </p:nvGrpSpPr>
        <p:grpSpPr>
          <a:xfrm>
            <a:off x="2006052" y="659710"/>
            <a:ext cx="3125929" cy="1268877"/>
            <a:chOff x="2006052" y="659710"/>
            <a:chExt cx="3125929" cy="1268877"/>
          </a:xfrm>
        </p:grpSpPr>
        <p:sp>
          <p:nvSpPr>
            <p:cNvPr id="30" name="Google Shape;3441;p36">
              <a:extLst>
                <a:ext uri="{FF2B5EF4-FFF2-40B4-BE49-F238E27FC236}">
                  <a16:creationId xmlns:a16="http://schemas.microsoft.com/office/drawing/2014/main" id="{240A9234-700A-03FC-4EAE-57FB9720265F}"/>
                </a:ext>
              </a:extLst>
            </p:cNvPr>
            <p:cNvSpPr txBox="1">
              <a:spLocks/>
            </p:cNvSpPr>
            <p:nvPr/>
          </p:nvSpPr>
          <p:spPr>
            <a:xfrm>
              <a:off x="2543490" y="659710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8F31696-64F2-76BC-E0AD-34FCEE6E8ED8}"/>
                </a:ext>
              </a:extLst>
            </p:cNvPr>
            <p:cNvSpPr/>
            <p:nvPr/>
          </p:nvSpPr>
          <p:spPr>
            <a:xfrm>
              <a:off x="2006052" y="81416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BAD543D3-E485-F2AA-38B9-C923BB34E1D1}"/>
              </a:ext>
            </a:extLst>
          </p:cNvPr>
          <p:cNvGrpSpPr/>
          <p:nvPr/>
        </p:nvGrpSpPr>
        <p:grpSpPr>
          <a:xfrm>
            <a:off x="1935257" y="986075"/>
            <a:ext cx="1021079" cy="777097"/>
            <a:chOff x="1935257" y="986075"/>
            <a:chExt cx="1021079" cy="777097"/>
          </a:xfrm>
        </p:grpSpPr>
        <p:pic>
          <p:nvPicPr>
            <p:cNvPr id="59" name="Picture 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1C94BF1A-FCBC-4FCE-08D2-388D7985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46442F-6DF4-1C44-2B33-74884DEAF179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D6B28A-55AD-6073-6CAA-5ACA45B08DD1}"/>
              </a:ext>
            </a:extLst>
          </p:cNvPr>
          <p:cNvGrpSpPr/>
          <p:nvPr/>
        </p:nvGrpSpPr>
        <p:grpSpPr>
          <a:xfrm>
            <a:off x="584649" y="920059"/>
            <a:ext cx="1021079" cy="678880"/>
            <a:chOff x="584649" y="920059"/>
            <a:chExt cx="1021079" cy="6788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217084-DEF9-B431-98A6-832369E2568D}"/>
                </a:ext>
              </a:extLst>
            </p:cNvPr>
            <p:cNvGrpSpPr/>
            <p:nvPr/>
          </p:nvGrpSpPr>
          <p:grpSpPr>
            <a:xfrm>
              <a:off x="827472" y="920059"/>
              <a:ext cx="540000" cy="540000"/>
              <a:chOff x="2253992" y="2430980"/>
              <a:chExt cx="540000" cy="540000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EA0E80FD-60B6-5866-4B91-4B2F13739F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62702C-615B-4E3D-72DF-C5FC5416558F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209D48-2F70-82A5-CD8D-6E440210DB98}"/>
                </a:ext>
              </a:extLst>
            </p:cNvPr>
            <p:cNvSpPr txBox="1"/>
            <p:nvPr/>
          </p:nvSpPr>
          <p:spPr>
            <a:xfrm>
              <a:off x="584649" y="1383495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Streaming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751B1C-4436-F5DD-5978-9281FC21BDFB}"/>
              </a:ext>
            </a:extLst>
          </p:cNvPr>
          <p:cNvGrpSpPr/>
          <p:nvPr/>
        </p:nvGrpSpPr>
        <p:grpSpPr>
          <a:xfrm>
            <a:off x="553235" y="1667111"/>
            <a:ext cx="1083907" cy="687051"/>
            <a:chOff x="553235" y="1667111"/>
            <a:chExt cx="1083907" cy="6870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78D89C-1593-5443-AEC8-EF51DB73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13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4ACF23-C399-FC13-A8EA-E43F763E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22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16228D-D173-E71E-A43C-23335DD66FB8}"/>
                </a:ext>
              </a:extLst>
            </p:cNvPr>
            <p:cNvSpPr txBox="1"/>
            <p:nvPr/>
          </p:nvSpPr>
          <p:spPr>
            <a:xfrm>
              <a:off x="553235" y="2138718"/>
              <a:ext cx="10839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transacionais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F2EAEA-74FE-24E4-10E8-361C7AE58D67}"/>
              </a:ext>
            </a:extLst>
          </p:cNvPr>
          <p:cNvGrpSpPr/>
          <p:nvPr/>
        </p:nvGrpSpPr>
        <p:grpSpPr>
          <a:xfrm>
            <a:off x="584649" y="2402558"/>
            <a:ext cx="1021079" cy="681952"/>
            <a:chOff x="584649" y="2402558"/>
            <a:chExt cx="1021079" cy="68195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3E69891-5E8C-CAD7-E1D6-D7E6B3B8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72" y="2402558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FC103B9-290E-1C7E-210C-2B708D6A40DD}"/>
                </a:ext>
              </a:extLst>
            </p:cNvPr>
            <p:cNvSpPr txBox="1"/>
            <p:nvPr/>
          </p:nvSpPr>
          <p:spPr>
            <a:xfrm>
              <a:off x="584649" y="286906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Warehouse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71DA3F-978A-D1DE-F743-81C6C4859FFA}"/>
              </a:ext>
            </a:extLst>
          </p:cNvPr>
          <p:cNvGrpSpPr/>
          <p:nvPr/>
        </p:nvGrpSpPr>
        <p:grpSpPr>
          <a:xfrm>
            <a:off x="584128" y="3094558"/>
            <a:ext cx="1021600" cy="683172"/>
            <a:chOff x="584128" y="3094558"/>
            <a:chExt cx="1021600" cy="68317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D10C184-E4D3-A294-5E65-9279CA75F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28" y="309455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85F2A8-8060-FC2B-1EB8-72BD655EC04E}"/>
                </a:ext>
              </a:extLst>
            </p:cNvPr>
            <p:cNvGrpSpPr/>
            <p:nvPr/>
          </p:nvGrpSpPr>
          <p:grpSpPr>
            <a:xfrm>
              <a:off x="1061422" y="3094558"/>
              <a:ext cx="540000" cy="540000"/>
              <a:chOff x="2775082" y="2135524"/>
              <a:chExt cx="540000" cy="54000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5CDEA4B-94D6-853E-FBA7-53157655C4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082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013A8D-A5F7-3203-970D-AA2F24497E57}"/>
                  </a:ext>
                </a:extLst>
              </p:cNvPr>
              <p:cNvSpPr/>
              <p:nvPr/>
            </p:nvSpPr>
            <p:spPr>
              <a:xfrm>
                <a:off x="2831307" y="2195513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C044AA27-58CC-202C-9AB1-83B6B6C702A4}"/>
                </a:ext>
              </a:extLst>
            </p:cNvPr>
            <p:cNvSpPr txBox="1"/>
            <p:nvPr/>
          </p:nvSpPr>
          <p:spPr>
            <a:xfrm>
              <a:off x="584649" y="356228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Lake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C10B7-3D88-B800-9012-A61E7C368D15}"/>
              </a:ext>
            </a:extLst>
          </p:cNvPr>
          <p:cNvGrpSpPr/>
          <p:nvPr/>
        </p:nvGrpSpPr>
        <p:grpSpPr>
          <a:xfrm>
            <a:off x="584649" y="3844490"/>
            <a:ext cx="1021079" cy="638548"/>
            <a:chOff x="584649" y="3844490"/>
            <a:chExt cx="1021079" cy="6385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47101A-9636-DD05-1BE7-D1BC6CD2B6AF}"/>
                </a:ext>
              </a:extLst>
            </p:cNvPr>
            <p:cNvGrpSpPr/>
            <p:nvPr/>
          </p:nvGrpSpPr>
          <p:grpSpPr>
            <a:xfrm>
              <a:off x="884350" y="3844490"/>
              <a:ext cx="426244" cy="423863"/>
              <a:chOff x="881979" y="4040330"/>
              <a:chExt cx="426244" cy="42386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1FA4DB-65CF-5A49-D43E-2775BC8387D0}"/>
                  </a:ext>
                </a:extLst>
              </p:cNvPr>
              <p:cNvSpPr/>
              <p:nvPr/>
            </p:nvSpPr>
            <p:spPr>
              <a:xfrm>
                <a:off x="881979" y="4040330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Picture 57" descr="A white and black paper with lines&#10;&#10;Description automatically generated">
                <a:extLst>
                  <a:ext uri="{FF2B5EF4-FFF2-40B4-BE49-F238E27FC236}">
                    <a16:creationId xmlns:a16="http://schemas.microsoft.com/office/drawing/2014/main" id="{37E7F5C2-032E-E96B-F992-C3C6870C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689" y="4113761"/>
                <a:ext cx="277000" cy="277000"/>
              </a:xfrm>
              <a:prstGeom prst="rect">
                <a:avLst/>
              </a:prstGeom>
            </p:spPr>
          </p:pic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4182DAF-215D-A734-9349-5CED80F1B1E5}"/>
                </a:ext>
              </a:extLst>
            </p:cNvPr>
            <p:cNvSpPr txBox="1"/>
            <p:nvPr/>
          </p:nvSpPr>
          <p:spPr>
            <a:xfrm>
              <a:off x="584649" y="4267594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Arquivos manuais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1EEEF4-2CCE-3BDF-B821-12AEF0C0E832}"/>
              </a:ext>
            </a:extLst>
          </p:cNvPr>
          <p:cNvGrpSpPr/>
          <p:nvPr/>
        </p:nvGrpSpPr>
        <p:grpSpPr>
          <a:xfrm>
            <a:off x="2947419" y="1514597"/>
            <a:ext cx="1396838" cy="253916"/>
            <a:chOff x="2947419" y="1514597"/>
            <a:chExt cx="1396838" cy="253916"/>
          </a:xfrm>
        </p:grpSpPr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C76EE672-5D94-E50D-2991-17B5F9E14A46}"/>
                </a:ext>
              </a:extLst>
            </p:cNvPr>
            <p:cNvSpPr/>
            <p:nvPr/>
          </p:nvSpPr>
          <p:spPr>
            <a:xfrm>
              <a:off x="2947419" y="1514597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51B0123-8C8D-ADFD-26D4-6122D510B40F}"/>
                </a:ext>
              </a:extLst>
            </p:cNvPr>
            <p:cNvSpPr txBox="1"/>
            <p:nvPr/>
          </p:nvSpPr>
          <p:spPr>
            <a:xfrm>
              <a:off x="3090208" y="1527330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07FC45-FEA2-C588-69C0-7F61A87824C8}"/>
              </a:ext>
            </a:extLst>
          </p:cNvPr>
          <p:cNvGrpSpPr/>
          <p:nvPr/>
        </p:nvGrpSpPr>
        <p:grpSpPr>
          <a:xfrm>
            <a:off x="4377865" y="1004500"/>
            <a:ext cx="687671" cy="821648"/>
            <a:chOff x="4377865" y="1004500"/>
            <a:chExt cx="687671" cy="8216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FCC1A3-6A6A-1BB9-B250-5679B8D59EA6}"/>
                </a:ext>
              </a:extLst>
            </p:cNvPr>
            <p:cNvSpPr/>
            <p:nvPr/>
          </p:nvSpPr>
          <p:spPr>
            <a:xfrm>
              <a:off x="4517393" y="100450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EE208E-6025-DE65-DD74-B044350ED79E}"/>
                </a:ext>
              </a:extLst>
            </p:cNvPr>
            <p:cNvSpPr txBox="1"/>
            <p:nvPr/>
          </p:nvSpPr>
          <p:spPr>
            <a:xfrm>
              <a:off x="4377865" y="148759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3" name="Picture 1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23C466-214A-267C-362C-90A9C2A7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78902" y="1068337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633031-BB54-3BEF-4767-664467187EC9}"/>
              </a:ext>
            </a:extLst>
          </p:cNvPr>
          <p:cNvGrpSpPr/>
          <p:nvPr/>
        </p:nvGrpSpPr>
        <p:grpSpPr>
          <a:xfrm>
            <a:off x="5246822" y="1005443"/>
            <a:ext cx="617104" cy="813527"/>
            <a:chOff x="5246822" y="1005443"/>
            <a:chExt cx="617104" cy="8135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E3A57-38BF-9F92-5D54-CC6F762E059A}"/>
                </a:ext>
              </a:extLst>
            </p:cNvPr>
            <p:cNvSpPr/>
            <p:nvPr/>
          </p:nvSpPr>
          <p:spPr>
            <a:xfrm>
              <a:off x="5342252" y="100544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Picture 16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3B5ED97D-C204-71F8-6EF6-32031E10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97198" y="1076018"/>
              <a:ext cx="297407" cy="2974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E36166-B95A-D3E3-5F4E-0BE32054CEB4}"/>
                </a:ext>
              </a:extLst>
            </p:cNvPr>
            <p:cNvSpPr txBox="1"/>
            <p:nvPr/>
          </p:nvSpPr>
          <p:spPr>
            <a:xfrm>
              <a:off x="5246822" y="1480416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7EC258C-C151-A8A3-87D8-51F562DD2C4B}"/>
              </a:ext>
            </a:extLst>
          </p:cNvPr>
          <p:cNvGrpSpPr/>
          <p:nvPr/>
        </p:nvGrpSpPr>
        <p:grpSpPr>
          <a:xfrm>
            <a:off x="8149464" y="992624"/>
            <a:ext cx="617104" cy="816077"/>
            <a:chOff x="8149464" y="992624"/>
            <a:chExt cx="617104" cy="8160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B6938E-BDA6-6C37-63BA-B73379119E86}"/>
                </a:ext>
              </a:extLst>
            </p:cNvPr>
            <p:cNvSpPr txBox="1"/>
            <p:nvPr/>
          </p:nvSpPr>
          <p:spPr>
            <a:xfrm>
              <a:off x="8149464" y="1470147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ADB8-DD0A-CE69-D7AB-777640D05154}"/>
                </a:ext>
              </a:extLst>
            </p:cNvPr>
            <p:cNvSpPr/>
            <p:nvPr/>
          </p:nvSpPr>
          <p:spPr>
            <a:xfrm>
              <a:off x="8236436" y="992624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30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23EDD963-0C3C-5A6B-72CB-09178FB3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01422" y="1050445"/>
              <a:ext cx="285003" cy="285003"/>
            </a:xfrm>
            <a:prstGeom prst="rect">
              <a:avLst/>
            </a:prstGeom>
          </p:spPr>
        </p:pic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0717859-8718-FD96-9F20-CEA618D7D33F}"/>
              </a:ext>
            </a:extLst>
          </p:cNvPr>
          <p:cNvGrpSpPr/>
          <p:nvPr/>
        </p:nvGrpSpPr>
        <p:grpSpPr>
          <a:xfrm>
            <a:off x="6144352" y="1514481"/>
            <a:ext cx="1396838" cy="253916"/>
            <a:chOff x="6144352" y="1514481"/>
            <a:chExt cx="1396838" cy="2539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B05942E-3878-8321-58B0-FF76CC2FC597}"/>
                </a:ext>
              </a:extLst>
            </p:cNvPr>
            <p:cNvSpPr/>
            <p:nvPr/>
          </p:nvSpPr>
          <p:spPr>
            <a:xfrm>
              <a:off x="6144352" y="1514481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ECDE9-98BE-B076-451F-41AB41AECEFB}"/>
                </a:ext>
              </a:extLst>
            </p:cNvPr>
            <p:cNvSpPr txBox="1"/>
            <p:nvPr/>
          </p:nvSpPr>
          <p:spPr>
            <a:xfrm>
              <a:off x="6287141" y="1527214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32" name="Picture 31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6953374-F6B9-9AD8-11B4-C80A1978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44432" y="1570807"/>
              <a:ext cx="127564" cy="127564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4A2C3C1-ACC5-148D-2B7D-83881516418F}"/>
              </a:ext>
            </a:extLst>
          </p:cNvPr>
          <p:cNvGrpSpPr/>
          <p:nvPr/>
        </p:nvGrpSpPr>
        <p:grpSpPr>
          <a:xfrm>
            <a:off x="7090196" y="914636"/>
            <a:ext cx="450995" cy="510488"/>
            <a:chOff x="7090196" y="914636"/>
            <a:chExt cx="450995" cy="5104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7C350F-D989-3AFB-F5AE-328E64757295}"/>
                </a:ext>
              </a:extLst>
            </p:cNvPr>
            <p:cNvGrpSpPr/>
            <p:nvPr/>
          </p:nvGrpSpPr>
          <p:grpSpPr>
            <a:xfrm>
              <a:off x="7090196" y="914636"/>
              <a:ext cx="450995" cy="510488"/>
              <a:chOff x="7090196" y="914636"/>
              <a:chExt cx="450995" cy="5104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359FAA-2DE1-049E-115C-975482E6279D}"/>
                  </a:ext>
                </a:extLst>
              </p:cNvPr>
              <p:cNvSpPr/>
              <p:nvPr/>
            </p:nvSpPr>
            <p:spPr>
              <a:xfrm>
                <a:off x="7114947" y="1001261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0" name="Picture 39" descr="A yellow circle with a black exclamation mark&#10;&#10;Description automatically generated">
                <a:extLst>
                  <a:ext uri="{FF2B5EF4-FFF2-40B4-BE49-F238E27FC236}">
                    <a16:creationId xmlns:a16="http://schemas.microsoft.com/office/drawing/2014/main" id="{0E544902-3F46-BBBB-C776-BB8B7A171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90196" y="914636"/>
                <a:ext cx="127564" cy="127564"/>
              </a:xfrm>
              <a:prstGeom prst="rect">
                <a:avLst/>
              </a:prstGeom>
            </p:spPr>
          </p:pic>
        </p:grpSp>
        <p:pic>
          <p:nvPicPr>
            <p:cNvPr id="33" name="Picture 12" descr="Comparing Databricks to Apache Spark | Databricks">
              <a:extLst>
                <a:ext uri="{FF2B5EF4-FFF2-40B4-BE49-F238E27FC236}">
                  <a16:creationId xmlns:a16="http://schemas.microsoft.com/office/drawing/2014/main" id="{7F6D32B0-80D6-8C04-03D3-EB018DF3F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941" y="1111073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66BD8F-10E2-E442-9390-DDD69473181B}"/>
              </a:ext>
            </a:extLst>
          </p:cNvPr>
          <p:cNvGrpSpPr/>
          <p:nvPr/>
        </p:nvGrpSpPr>
        <p:grpSpPr>
          <a:xfrm>
            <a:off x="6100699" y="914636"/>
            <a:ext cx="540000" cy="564765"/>
            <a:chOff x="6100699" y="914636"/>
            <a:chExt cx="540000" cy="564765"/>
          </a:xfrm>
        </p:grpSpPr>
        <p:pic>
          <p:nvPicPr>
            <p:cNvPr id="34" name="Picture 14">
              <a:extLst>
                <a:ext uri="{FF2B5EF4-FFF2-40B4-BE49-F238E27FC236}">
                  <a16:creationId xmlns:a16="http://schemas.microsoft.com/office/drawing/2014/main" id="{9DD5A764-AA1E-05DD-0B53-3167731D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699" y="9394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B50EA87B-6E9E-651F-B809-246F7EBC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7909" y="914636"/>
              <a:ext cx="127564" cy="127564"/>
            </a:xfrm>
            <a:prstGeom prst="rect">
              <a:avLst/>
            </a:prstGeom>
          </p:spPr>
        </p:pic>
      </p:grpSp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4A42D3E0-A2FF-C3A0-0178-1A5353BB7AFE}"/>
              </a:ext>
            </a:extLst>
          </p:cNvPr>
          <p:cNvGrpSpPr/>
          <p:nvPr/>
        </p:nvGrpSpPr>
        <p:grpSpPr>
          <a:xfrm>
            <a:off x="7532343" y="914636"/>
            <a:ext cx="687671" cy="901250"/>
            <a:chOff x="7532343" y="914636"/>
            <a:chExt cx="687671" cy="90125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538D7E-3ADF-785D-39DA-07F95224FB0B}"/>
                </a:ext>
              </a:extLst>
            </p:cNvPr>
            <p:cNvSpPr/>
            <p:nvPr/>
          </p:nvSpPr>
          <p:spPr>
            <a:xfrm>
              <a:off x="7671871" y="994238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2D4B1F-E8E2-06A8-5B4F-D52B5C1CD94A}"/>
                </a:ext>
              </a:extLst>
            </p:cNvPr>
            <p:cNvSpPr txBox="1"/>
            <p:nvPr/>
          </p:nvSpPr>
          <p:spPr>
            <a:xfrm>
              <a:off x="7532343" y="1477332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4" name="Picture 4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709B087-926B-7B2D-2956-20C71729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33380" y="1058075"/>
              <a:ext cx="311412" cy="311412"/>
            </a:xfrm>
            <a:prstGeom prst="rect">
              <a:avLst/>
            </a:prstGeom>
          </p:spPr>
        </p:pic>
        <p:pic>
          <p:nvPicPr>
            <p:cNvPr id="1039" name="Picture 1038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F8CC48B-CEA3-A092-CB04-C8A6BCA1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6675" y="914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50A169C2-9D25-BB30-00AF-CF5557F4C23B}"/>
              </a:ext>
            </a:extLst>
          </p:cNvPr>
          <p:cNvGrpSpPr/>
          <p:nvPr/>
        </p:nvGrpSpPr>
        <p:grpSpPr>
          <a:xfrm>
            <a:off x="1924341" y="2363987"/>
            <a:ext cx="1021079" cy="777097"/>
            <a:chOff x="1924341" y="2363987"/>
            <a:chExt cx="1021079" cy="777097"/>
          </a:xfrm>
        </p:grpSpPr>
        <p:pic>
          <p:nvPicPr>
            <p:cNvPr id="2059" name="Picture 20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7C6C1025-1396-C0AF-B014-1641A45F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881" y="2363987"/>
              <a:ext cx="540000" cy="540000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335A7359-FFBB-7831-6714-4A18756F2D65}"/>
                </a:ext>
              </a:extLst>
            </p:cNvPr>
            <p:cNvSpPr txBox="1"/>
            <p:nvPr/>
          </p:nvSpPr>
          <p:spPr>
            <a:xfrm>
              <a:off x="1924341" y="2925640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BF0766-E0F3-E033-916B-481588136D06}"/>
              </a:ext>
            </a:extLst>
          </p:cNvPr>
          <p:cNvGrpSpPr/>
          <p:nvPr/>
        </p:nvGrpSpPr>
        <p:grpSpPr>
          <a:xfrm>
            <a:off x="2936503" y="2892509"/>
            <a:ext cx="1396838" cy="253916"/>
            <a:chOff x="2936503" y="2892509"/>
            <a:chExt cx="1396838" cy="253916"/>
          </a:xfrm>
        </p:grpSpPr>
        <p:sp>
          <p:nvSpPr>
            <p:cNvPr id="2061" name="Rectangle: Rounded Corners 2060">
              <a:extLst>
                <a:ext uri="{FF2B5EF4-FFF2-40B4-BE49-F238E27FC236}">
                  <a16:creationId xmlns:a16="http://schemas.microsoft.com/office/drawing/2014/main" id="{61427427-38C9-C80E-C28E-1223C9CAAC47}"/>
                </a:ext>
              </a:extLst>
            </p:cNvPr>
            <p:cNvSpPr/>
            <p:nvPr/>
          </p:nvSpPr>
          <p:spPr>
            <a:xfrm>
              <a:off x="2936503" y="289250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D33EE16-D800-7B8A-F789-4854C81FEA6F}"/>
                </a:ext>
              </a:extLst>
            </p:cNvPr>
            <p:cNvSpPr txBox="1"/>
            <p:nvPr/>
          </p:nvSpPr>
          <p:spPr>
            <a:xfrm>
              <a:off x="3079292" y="290524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FDA7C60-0E31-F4B4-549B-D5F4CB594630}"/>
              </a:ext>
            </a:extLst>
          </p:cNvPr>
          <p:cNvGrpSpPr/>
          <p:nvPr/>
        </p:nvGrpSpPr>
        <p:grpSpPr>
          <a:xfrm>
            <a:off x="4366949" y="2382412"/>
            <a:ext cx="687671" cy="821648"/>
            <a:chOff x="4366949" y="2382412"/>
            <a:chExt cx="687671" cy="821648"/>
          </a:xfrm>
        </p:grpSpPr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2F2150F4-9DCC-F6E9-2B85-80B93295F34B}"/>
                </a:ext>
              </a:extLst>
            </p:cNvPr>
            <p:cNvSpPr/>
            <p:nvPr/>
          </p:nvSpPr>
          <p:spPr>
            <a:xfrm>
              <a:off x="4506477" y="238241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24E91A93-756F-6689-090C-8B253F3D58A6}"/>
                </a:ext>
              </a:extLst>
            </p:cNvPr>
            <p:cNvSpPr txBox="1"/>
            <p:nvPr/>
          </p:nvSpPr>
          <p:spPr>
            <a:xfrm>
              <a:off x="4366949" y="286550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073" name="Picture 207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311F7E10-80F2-EAA3-B140-C3837D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7986" y="2446249"/>
              <a:ext cx="311412" cy="311412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2E86A7B-C0BA-40B0-51FE-A5C81FA8F03E}"/>
              </a:ext>
            </a:extLst>
          </p:cNvPr>
          <p:cNvGrpSpPr/>
          <p:nvPr/>
        </p:nvGrpSpPr>
        <p:grpSpPr>
          <a:xfrm>
            <a:off x="5235906" y="2383355"/>
            <a:ext cx="617104" cy="813527"/>
            <a:chOff x="5235906" y="2383355"/>
            <a:chExt cx="617104" cy="813527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CC31AD21-DBC6-9570-67BA-626D269EE351}"/>
                </a:ext>
              </a:extLst>
            </p:cNvPr>
            <p:cNvSpPr/>
            <p:nvPr/>
          </p:nvSpPr>
          <p:spPr>
            <a:xfrm>
              <a:off x="5331336" y="238335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79" name="Picture 2078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E84A9B9A-C915-3BAC-74CA-75207AB9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6282" y="2453930"/>
              <a:ext cx="297407" cy="297407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E7302977-8548-9739-CCFF-B6CCC86FB863}"/>
                </a:ext>
              </a:extLst>
            </p:cNvPr>
            <p:cNvSpPr txBox="1"/>
            <p:nvPr/>
          </p:nvSpPr>
          <p:spPr>
            <a:xfrm>
              <a:off x="5235906" y="285832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8053F1-AA24-1E99-8F25-3405A0BB2397}"/>
              </a:ext>
            </a:extLst>
          </p:cNvPr>
          <p:cNvGrpSpPr/>
          <p:nvPr/>
        </p:nvGrpSpPr>
        <p:grpSpPr>
          <a:xfrm>
            <a:off x="5971217" y="2037506"/>
            <a:ext cx="2862484" cy="1268993"/>
            <a:chOff x="5971217" y="2037506"/>
            <a:chExt cx="2862484" cy="1268993"/>
          </a:xfrm>
        </p:grpSpPr>
        <p:sp>
          <p:nvSpPr>
            <p:cNvPr id="2082" name="Google Shape;3441;p36">
              <a:extLst>
                <a:ext uri="{FF2B5EF4-FFF2-40B4-BE49-F238E27FC236}">
                  <a16:creationId xmlns:a16="http://schemas.microsoft.com/office/drawing/2014/main" id="{5D0FF845-7161-E329-9544-90B269566B5D}"/>
                </a:ext>
              </a:extLst>
            </p:cNvPr>
            <p:cNvSpPr txBox="1">
              <a:spLocks/>
            </p:cNvSpPr>
            <p:nvPr/>
          </p:nvSpPr>
          <p:spPr>
            <a:xfrm>
              <a:off x="6494568" y="203750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83" name="Rectangle: Rounded Corners 2082">
              <a:extLst>
                <a:ext uri="{FF2B5EF4-FFF2-40B4-BE49-F238E27FC236}">
                  <a16:creationId xmlns:a16="http://schemas.microsoft.com/office/drawing/2014/main" id="{6D1D8457-C8E1-B5F0-E428-1DC1120C43DE}"/>
                </a:ext>
              </a:extLst>
            </p:cNvPr>
            <p:cNvSpPr/>
            <p:nvPr/>
          </p:nvSpPr>
          <p:spPr>
            <a:xfrm>
              <a:off x="5971217" y="219207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C9120EB-08D7-BEA2-1B16-BA593E99C56B}"/>
              </a:ext>
            </a:extLst>
          </p:cNvPr>
          <p:cNvGrpSpPr/>
          <p:nvPr/>
        </p:nvGrpSpPr>
        <p:grpSpPr>
          <a:xfrm>
            <a:off x="8138548" y="2370536"/>
            <a:ext cx="617104" cy="816077"/>
            <a:chOff x="8138548" y="2370536"/>
            <a:chExt cx="617104" cy="816077"/>
          </a:xfrm>
        </p:grpSpPr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8243A5CA-4315-74F4-74F7-C7B10EC71116}"/>
                </a:ext>
              </a:extLst>
            </p:cNvPr>
            <p:cNvSpPr txBox="1"/>
            <p:nvPr/>
          </p:nvSpPr>
          <p:spPr>
            <a:xfrm>
              <a:off x="8138548" y="284805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5C5A899C-3A6C-A80C-F313-AEB25131605F}"/>
                </a:ext>
              </a:extLst>
            </p:cNvPr>
            <p:cNvSpPr/>
            <p:nvPr/>
          </p:nvSpPr>
          <p:spPr>
            <a:xfrm>
              <a:off x="8225520" y="237053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3" name="Picture 2172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8DDC28FC-6440-8F19-B3DF-602B1B9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90506" y="242835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F34B70E6-BA2D-A49C-59D5-C5CEBE63571F}"/>
              </a:ext>
            </a:extLst>
          </p:cNvPr>
          <p:cNvGrpSpPr/>
          <p:nvPr/>
        </p:nvGrpSpPr>
        <p:grpSpPr>
          <a:xfrm>
            <a:off x="6133436" y="2892393"/>
            <a:ext cx="1396838" cy="253916"/>
            <a:chOff x="6133436" y="2892393"/>
            <a:chExt cx="1396838" cy="253916"/>
          </a:xfrm>
        </p:grpSpPr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C91389E5-4564-D425-02A2-79F0815B84AF}"/>
                </a:ext>
              </a:extLst>
            </p:cNvPr>
            <p:cNvSpPr/>
            <p:nvPr/>
          </p:nvSpPr>
          <p:spPr>
            <a:xfrm>
              <a:off x="6133436" y="289239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1F218BE-FDFC-D940-32A3-E732F0BF1DE2}"/>
                </a:ext>
              </a:extLst>
            </p:cNvPr>
            <p:cNvSpPr txBox="1"/>
            <p:nvPr/>
          </p:nvSpPr>
          <p:spPr>
            <a:xfrm>
              <a:off x="6276225" y="290512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174" name="Picture 217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3C62A4D9-0E17-A8A9-89CE-31DE9FD6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3516" y="2948719"/>
              <a:ext cx="127564" cy="127564"/>
            </a:xfrm>
            <a:prstGeom prst="rect">
              <a:avLst/>
            </a:prstGeom>
          </p:spPr>
        </p:pic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993C97A2-30A9-B17A-5352-7C205F2B0428}"/>
              </a:ext>
            </a:extLst>
          </p:cNvPr>
          <p:cNvGrpSpPr/>
          <p:nvPr/>
        </p:nvGrpSpPr>
        <p:grpSpPr>
          <a:xfrm>
            <a:off x="6089783" y="2292548"/>
            <a:ext cx="540000" cy="564765"/>
            <a:chOff x="6089783" y="2292548"/>
            <a:chExt cx="540000" cy="564765"/>
          </a:xfrm>
        </p:grpSpPr>
        <p:pic>
          <p:nvPicPr>
            <p:cNvPr id="2176" name="Picture 14">
              <a:extLst>
                <a:ext uri="{FF2B5EF4-FFF2-40B4-BE49-F238E27FC236}">
                  <a16:creationId xmlns:a16="http://schemas.microsoft.com/office/drawing/2014/main" id="{C7C34381-1642-7792-5E2F-98DB4006D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783" y="231731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7" name="Picture 217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0C8B9604-4DEF-05DA-3260-39A1F743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6993" y="2292548"/>
              <a:ext cx="127564" cy="127564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E4BFDBB-505F-DA32-B1FF-6FE0A72B8542}"/>
              </a:ext>
            </a:extLst>
          </p:cNvPr>
          <p:cNvGrpSpPr/>
          <p:nvPr/>
        </p:nvGrpSpPr>
        <p:grpSpPr>
          <a:xfrm>
            <a:off x="7079280" y="2292548"/>
            <a:ext cx="450995" cy="510488"/>
            <a:chOff x="7079280" y="2292548"/>
            <a:chExt cx="450995" cy="510488"/>
          </a:xfrm>
        </p:grpSpPr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2EF2FF47-C5B4-0FFF-5C75-289D02AC71E3}"/>
                </a:ext>
              </a:extLst>
            </p:cNvPr>
            <p:cNvSpPr/>
            <p:nvPr/>
          </p:nvSpPr>
          <p:spPr>
            <a:xfrm>
              <a:off x="7104031" y="237917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5" name="Picture 12" descr="Comparing Databricks to Apache Spark | Databricks">
              <a:extLst>
                <a:ext uri="{FF2B5EF4-FFF2-40B4-BE49-F238E27FC236}">
                  <a16:creationId xmlns:a16="http://schemas.microsoft.com/office/drawing/2014/main" id="{4ACE66E6-9DB4-AD00-D540-E0335485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025" y="248898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8" name="Picture 217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A9A7056-003C-8697-FDCE-52B15DD8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9280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C6521A4-CABE-5C79-C84F-7FDA8A9C81B7}"/>
              </a:ext>
            </a:extLst>
          </p:cNvPr>
          <p:cNvGrpSpPr/>
          <p:nvPr/>
        </p:nvGrpSpPr>
        <p:grpSpPr>
          <a:xfrm>
            <a:off x="7521427" y="2292548"/>
            <a:ext cx="687671" cy="901250"/>
            <a:chOff x="7521427" y="2292548"/>
            <a:chExt cx="687671" cy="901250"/>
          </a:xfrm>
        </p:grpSpPr>
        <p:sp>
          <p:nvSpPr>
            <p:cNvPr id="2179" name="Rectangle 2178">
              <a:extLst>
                <a:ext uri="{FF2B5EF4-FFF2-40B4-BE49-F238E27FC236}">
                  <a16:creationId xmlns:a16="http://schemas.microsoft.com/office/drawing/2014/main" id="{5DBA4C39-E628-5A51-474B-08C1A42CA6A4}"/>
                </a:ext>
              </a:extLst>
            </p:cNvPr>
            <p:cNvSpPr/>
            <p:nvPr/>
          </p:nvSpPr>
          <p:spPr>
            <a:xfrm>
              <a:off x="7660955" y="237215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54DA153C-89FB-D09D-0568-3C04599165D4}"/>
                </a:ext>
              </a:extLst>
            </p:cNvPr>
            <p:cNvSpPr txBox="1"/>
            <p:nvPr/>
          </p:nvSpPr>
          <p:spPr>
            <a:xfrm>
              <a:off x="7521427" y="285524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181" name="Picture 2180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B07CF20-86CD-7E46-9F8E-D8DCF54B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22464" y="2435987"/>
              <a:ext cx="311412" cy="311412"/>
            </a:xfrm>
            <a:prstGeom prst="rect">
              <a:avLst/>
            </a:prstGeom>
          </p:spPr>
        </p:pic>
        <p:pic>
          <p:nvPicPr>
            <p:cNvPr id="2184" name="Picture 218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65770A7-EDA1-B1FA-7F49-D6BB446D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5759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69C4C51-E82A-6ECF-56E1-FAE352641101}"/>
              </a:ext>
            </a:extLst>
          </p:cNvPr>
          <p:cNvGrpSpPr/>
          <p:nvPr/>
        </p:nvGrpSpPr>
        <p:grpSpPr>
          <a:xfrm>
            <a:off x="2932675" y="4315319"/>
            <a:ext cx="1396838" cy="253916"/>
            <a:chOff x="2932675" y="4315319"/>
            <a:chExt cx="1396838" cy="253916"/>
          </a:xfrm>
        </p:grpSpPr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AD30444C-65D3-5CD4-2A65-5070338223CA}"/>
                </a:ext>
              </a:extLst>
            </p:cNvPr>
            <p:cNvSpPr/>
            <p:nvPr/>
          </p:nvSpPr>
          <p:spPr>
            <a:xfrm>
              <a:off x="2932675" y="431531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91" name="TextBox 2190">
              <a:extLst>
                <a:ext uri="{FF2B5EF4-FFF2-40B4-BE49-F238E27FC236}">
                  <a16:creationId xmlns:a16="http://schemas.microsoft.com/office/drawing/2014/main" id="{3B20BE66-9192-233E-873B-77C3A39F1055}"/>
                </a:ext>
              </a:extLst>
            </p:cNvPr>
            <p:cNvSpPr txBox="1"/>
            <p:nvPr/>
          </p:nvSpPr>
          <p:spPr>
            <a:xfrm>
              <a:off x="3075464" y="432805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CDAA082-6DEE-7453-6F56-94AA32A4C442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02" name="Picture 2201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4A12ED6-6637-25C2-42A3-891FF87DC376}"/>
              </a:ext>
            </a:extLst>
          </p:cNvPr>
          <p:cNvGrpSpPr/>
          <p:nvPr/>
        </p:nvGrpSpPr>
        <p:grpSpPr>
          <a:xfrm>
            <a:off x="5232078" y="3806165"/>
            <a:ext cx="617104" cy="813527"/>
            <a:chOff x="5232078" y="3806165"/>
            <a:chExt cx="617104" cy="813527"/>
          </a:xfrm>
        </p:grpSpPr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91AD16D2-9BA2-5593-D7B4-DC43F8E9A57C}"/>
                </a:ext>
              </a:extLst>
            </p:cNvPr>
            <p:cNvSpPr/>
            <p:nvPr/>
          </p:nvSpPr>
          <p:spPr>
            <a:xfrm>
              <a:off x="5327508" y="380616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04" name="Picture 2203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1B4B8054-EB25-C020-9310-4B63E981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2454" y="3876740"/>
              <a:ext cx="297407" cy="297407"/>
            </a:xfrm>
            <a:prstGeom prst="rect">
              <a:avLst/>
            </a:prstGeom>
          </p:spPr>
        </p:pic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C134B90B-B392-D07A-D662-B8E4E1EB5458}"/>
                </a:ext>
              </a:extLst>
            </p:cNvPr>
            <p:cNvSpPr txBox="1"/>
            <p:nvPr/>
          </p:nvSpPr>
          <p:spPr>
            <a:xfrm>
              <a:off x="5232078" y="428113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38376B-30F3-6D3C-8A88-F05DA7CE4BC2}"/>
              </a:ext>
            </a:extLst>
          </p:cNvPr>
          <p:cNvGrpSpPr/>
          <p:nvPr/>
        </p:nvGrpSpPr>
        <p:grpSpPr>
          <a:xfrm>
            <a:off x="5967389" y="3460316"/>
            <a:ext cx="2862484" cy="1268993"/>
            <a:chOff x="5967389" y="3460316"/>
            <a:chExt cx="2862484" cy="1268993"/>
          </a:xfrm>
        </p:grpSpPr>
        <p:sp>
          <p:nvSpPr>
            <p:cNvPr id="2206" name="Google Shape;3441;p36">
              <a:extLst>
                <a:ext uri="{FF2B5EF4-FFF2-40B4-BE49-F238E27FC236}">
                  <a16:creationId xmlns:a16="http://schemas.microsoft.com/office/drawing/2014/main" id="{7EF52962-1B79-2CD6-21F1-A4D8469507A5}"/>
                </a:ext>
              </a:extLst>
            </p:cNvPr>
            <p:cNvSpPr txBox="1">
              <a:spLocks/>
            </p:cNvSpPr>
            <p:nvPr/>
          </p:nvSpPr>
          <p:spPr>
            <a:xfrm>
              <a:off x="6490740" y="346031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207" name="Rectangle: Rounded Corners 2206">
              <a:extLst>
                <a:ext uri="{FF2B5EF4-FFF2-40B4-BE49-F238E27FC236}">
                  <a16:creationId xmlns:a16="http://schemas.microsoft.com/office/drawing/2014/main" id="{E02241D2-C579-5CDA-2BB0-3C9E8D32DEB3}"/>
                </a:ext>
              </a:extLst>
            </p:cNvPr>
            <p:cNvSpPr/>
            <p:nvPr/>
          </p:nvSpPr>
          <p:spPr>
            <a:xfrm>
              <a:off x="5967389" y="361488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249023F-FEB6-8B7D-F11A-38856F697F49}"/>
              </a:ext>
            </a:extLst>
          </p:cNvPr>
          <p:cNvGrpSpPr/>
          <p:nvPr/>
        </p:nvGrpSpPr>
        <p:grpSpPr>
          <a:xfrm>
            <a:off x="8134720" y="3793346"/>
            <a:ext cx="617104" cy="816077"/>
            <a:chOff x="8134720" y="3793346"/>
            <a:chExt cx="617104" cy="816077"/>
          </a:xfrm>
        </p:grpSpPr>
        <p:sp>
          <p:nvSpPr>
            <p:cNvPr id="2208" name="TextBox 2207">
              <a:extLst>
                <a:ext uri="{FF2B5EF4-FFF2-40B4-BE49-F238E27FC236}">
                  <a16:creationId xmlns:a16="http://schemas.microsoft.com/office/drawing/2014/main" id="{F4F6979B-40FD-C605-9DA0-31AC49502E17}"/>
                </a:ext>
              </a:extLst>
            </p:cNvPr>
            <p:cNvSpPr txBox="1"/>
            <p:nvPr/>
          </p:nvSpPr>
          <p:spPr>
            <a:xfrm>
              <a:off x="8134720" y="427086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215" name="Rectangle 2214">
              <a:extLst>
                <a:ext uri="{FF2B5EF4-FFF2-40B4-BE49-F238E27FC236}">
                  <a16:creationId xmlns:a16="http://schemas.microsoft.com/office/drawing/2014/main" id="{2C2ED0CD-8552-DCA9-2E33-85A3100E895E}"/>
                </a:ext>
              </a:extLst>
            </p:cNvPr>
            <p:cNvSpPr/>
            <p:nvPr/>
          </p:nvSpPr>
          <p:spPr>
            <a:xfrm>
              <a:off x="8221692" y="379334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6" name="Picture 2215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5A55E0FF-9E31-5809-A91F-7D65D892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6678" y="385116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BA79AD0-E6FD-EFB4-4AAB-26972D66C960}"/>
              </a:ext>
            </a:extLst>
          </p:cNvPr>
          <p:cNvGrpSpPr/>
          <p:nvPr/>
        </p:nvGrpSpPr>
        <p:grpSpPr>
          <a:xfrm>
            <a:off x="6129608" y="4315203"/>
            <a:ext cx="1396838" cy="253916"/>
            <a:chOff x="6129608" y="4315203"/>
            <a:chExt cx="1396838" cy="253916"/>
          </a:xfrm>
        </p:grpSpPr>
        <p:sp>
          <p:nvSpPr>
            <p:cNvPr id="2209" name="Rectangle: Rounded Corners 2208">
              <a:extLst>
                <a:ext uri="{FF2B5EF4-FFF2-40B4-BE49-F238E27FC236}">
                  <a16:creationId xmlns:a16="http://schemas.microsoft.com/office/drawing/2014/main" id="{77664113-55C6-26D3-0EE3-4A7339BEE1D8}"/>
                </a:ext>
              </a:extLst>
            </p:cNvPr>
            <p:cNvSpPr/>
            <p:nvPr/>
          </p:nvSpPr>
          <p:spPr>
            <a:xfrm>
              <a:off x="6129608" y="431520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C7A75B0A-026F-D1C7-F42A-58867C13A9A1}"/>
                </a:ext>
              </a:extLst>
            </p:cNvPr>
            <p:cNvSpPr txBox="1"/>
            <p:nvPr/>
          </p:nvSpPr>
          <p:spPr>
            <a:xfrm>
              <a:off x="6272397" y="432793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217" name="Picture 221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A36A2E59-7E7C-0028-92DD-1DB0AAF0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29688" y="4371529"/>
              <a:ext cx="127564" cy="127564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4DD5ACC-AD0F-E574-E962-745AF981C609}"/>
              </a:ext>
            </a:extLst>
          </p:cNvPr>
          <p:cNvGrpSpPr/>
          <p:nvPr/>
        </p:nvGrpSpPr>
        <p:grpSpPr>
          <a:xfrm>
            <a:off x="6085955" y="3715358"/>
            <a:ext cx="540000" cy="564765"/>
            <a:chOff x="6085955" y="3715358"/>
            <a:chExt cx="540000" cy="564765"/>
          </a:xfrm>
        </p:grpSpPr>
        <p:pic>
          <p:nvPicPr>
            <p:cNvPr id="2219" name="Picture 14">
              <a:extLst>
                <a:ext uri="{FF2B5EF4-FFF2-40B4-BE49-F238E27FC236}">
                  <a16:creationId xmlns:a16="http://schemas.microsoft.com/office/drawing/2014/main" id="{23357E85-D16B-2F4B-30DC-0BCEF9D3E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5" y="374012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0" name="Picture 221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E46D7A6-95F3-8ECE-421D-F4DF62C0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3165" y="3715358"/>
              <a:ext cx="127564" cy="127564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0C31949-87FD-C534-97A5-60CD4429E658}"/>
              </a:ext>
            </a:extLst>
          </p:cNvPr>
          <p:cNvGrpSpPr/>
          <p:nvPr/>
        </p:nvGrpSpPr>
        <p:grpSpPr>
          <a:xfrm>
            <a:off x="7075452" y="3715358"/>
            <a:ext cx="450995" cy="510488"/>
            <a:chOff x="7075452" y="3715358"/>
            <a:chExt cx="450995" cy="510488"/>
          </a:xfrm>
        </p:grpSpPr>
        <p:sp>
          <p:nvSpPr>
            <p:cNvPr id="2211" name="Rectangle 2210">
              <a:extLst>
                <a:ext uri="{FF2B5EF4-FFF2-40B4-BE49-F238E27FC236}">
                  <a16:creationId xmlns:a16="http://schemas.microsoft.com/office/drawing/2014/main" id="{4A18804F-BC76-8667-1E73-478959E0A6F4}"/>
                </a:ext>
              </a:extLst>
            </p:cNvPr>
            <p:cNvSpPr/>
            <p:nvPr/>
          </p:nvSpPr>
          <p:spPr>
            <a:xfrm>
              <a:off x="7100203" y="380198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8" name="Picture 12" descr="Comparing Databricks to Apache Spark | Databricks">
              <a:extLst>
                <a:ext uri="{FF2B5EF4-FFF2-40B4-BE49-F238E27FC236}">
                  <a16:creationId xmlns:a16="http://schemas.microsoft.com/office/drawing/2014/main" id="{715AC376-4801-4728-1DD9-69FA9B1F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197" y="391179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1" name="Picture 22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4CEF7CB-BEA7-4C6E-49AA-D5188B8B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5452" y="3715358"/>
              <a:ext cx="127564" cy="127564"/>
            </a:xfrm>
            <a:prstGeom prst="rect">
              <a:avLst/>
            </a:prstGeom>
          </p:spPr>
        </p:pic>
      </p:grpSp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EA807AE-C8AE-C0A2-D4D7-467178696A68}"/>
              </a:ext>
            </a:extLst>
          </p:cNvPr>
          <p:cNvGrpSpPr/>
          <p:nvPr/>
        </p:nvGrpSpPr>
        <p:grpSpPr>
          <a:xfrm>
            <a:off x="7517599" y="3715358"/>
            <a:ext cx="687671" cy="901250"/>
            <a:chOff x="7517599" y="3715358"/>
            <a:chExt cx="687671" cy="901250"/>
          </a:xfrm>
        </p:grpSpPr>
        <p:sp>
          <p:nvSpPr>
            <p:cNvPr id="2222" name="Rectangle 2221">
              <a:extLst>
                <a:ext uri="{FF2B5EF4-FFF2-40B4-BE49-F238E27FC236}">
                  <a16:creationId xmlns:a16="http://schemas.microsoft.com/office/drawing/2014/main" id="{C2E1A20A-AB38-51D0-553E-0410B4903DD9}"/>
                </a:ext>
              </a:extLst>
            </p:cNvPr>
            <p:cNvSpPr/>
            <p:nvPr/>
          </p:nvSpPr>
          <p:spPr>
            <a:xfrm>
              <a:off x="7657127" y="379496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23" name="TextBox 2222">
              <a:extLst>
                <a:ext uri="{FF2B5EF4-FFF2-40B4-BE49-F238E27FC236}">
                  <a16:creationId xmlns:a16="http://schemas.microsoft.com/office/drawing/2014/main" id="{CB599756-EC4A-D14E-A1F1-F137AB030A76}"/>
                </a:ext>
              </a:extLst>
            </p:cNvPr>
            <p:cNvSpPr txBox="1"/>
            <p:nvPr/>
          </p:nvSpPr>
          <p:spPr>
            <a:xfrm>
              <a:off x="7517599" y="427805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24" name="Picture 222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4BB1856E-8E77-5345-7D98-231DEBC1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8636" y="3858797"/>
              <a:ext cx="311412" cy="311412"/>
            </a:xfrm>
            <a:prstGeom prst="rect">
              <a:avLst/>
            </a:prstGeom>
          </p:spPr>
        </p:pic>
        <p:pic>
          <p:nvPicPr>
            <p:cNvPr id="2227" name="Picture 222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79AF59F-5CFA-46CA-5158-D8EFB24D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1931" y="3715358"/>
              <a:ext cx="127564" cy="12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1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3441;p36">
            <a:extLst>
              <a:ext uri="{FF2B5EF4-FFF2-40B4-BE49-F238E27FC236}">
                <a16:creationId xmlns:a16="http://schemas.microsoft.com/office/drawing/2014/main" id="{5A05F7F7-EB2A-922C-F91D-0E6DBF784237}"/>
              </a:ext>
            </a:extLst>
          </p:cNvPr>
          <p:cNvSpPr txBox="1">
            <a:spLocks/>
          </p:cNvSpPr>
          <p:nvPr/>
        </p:nvSpPr>
        <p:spPr>
          <a:xfrm>
            <a:off x="2528746" y="346043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03</a:t>
            </a:r>
          </a:p>
        </p:txBody>
      </p:sp>
      <p:sp>
        <p:nvSpPr>
          <p:cNvPr id="2187" name="Rectangle: Rounded Corners 2186">
            <a:extLst>
              <a:ext uri="{FF2B5EF4-FFF2-40B4-BE49-F238E27FC236}">
                <a16:creationId xmlns:a16="http://schemas.microsoft.com/office/drawing/2014/main" id="{C0696B24-EF1A-98D1-1566-55B04A17362E}"/>
              </a:ext>
            </a:extLst>
          </p:cNvPr>
          <p:cNvSpPr/>
          <p:nvPr/>
        </p:nvSpPr>
        <p:spPr>
          <a:xfrm>
            <a:off x="1991308" y="361488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Google Shape;3441;p36">
            <a:extLst>
              <a:ext uri="{FF2B5EF4-FFF2-40B4-BE49-F238E27FC236}">
                <a16:creationId xmlns:a16="http://schemas.microsoft.com/office/drawing/2014/main" id="{DF49DE5A-126A-EF14-1972-8934BCEEEF4D}"/>
              </a:ext>
            </a:extLst>
          </p:cNvPr>
          <p:cNvSpPr txBox="1">
            <a:spLocks/>
          </p:cNvSpPr>
          <p:nvPr/>
        </p:nvSpPr>
        <p:spPr>
          <a:xfrm>
            <a:off x="2532574" y="203762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02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5DFB64F7-80EE-581A-9EA0-C79FC1677AD8}"/>
              </a:ext>
            </a:extLst>
          </p:cNvPr>
          <p:cNvSpPr/>
          <p:nvPr/>
        </p:nvSpPr>
        <p:spPr>
          <a:xfrm>
            <a:off x="1995136" y="219207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441;p36">
            <a:extLst>
              <a:ext uri="{FF2B5EF4-FFF2-40B4-BE49-F238E27FC236}">
                <a16:creationId xmlns:a16="http://schemas.microsoft.com/office/drawing/2014/main" id="{240A9234-700A-03FC-4EAE-57FB9720265F}"/>
              </a:ext>
            </a:extLst>
          </p:cNvPr>
          <p:cNvSpPr txBox="1">
            <a:spLocks/>
          </p:cNvSpPr>
          <p:nvPr/>
        </p:nvSpPr>
        <p:spPr>
          <a:xfrm>
            <a:off x="2543490" y="659710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F31696-64F2-76BC-E0AD-34FCEE6E8ED8}"/>
              </a:ext>
            </a:extLst>
          </p:cNvPr>
          <p:cNvSpPr/>
          <p:nvPr/>
        </p:nvSpPr>
        <p:spPr>
          <a:xfrm>
            <a:off x="2006052" y="814161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pic>
        <p:nvPicPr>
          <p:cNvPr id="59" name="Picture 58" descr="A person with a hoodie&#10;&#10;Description automatically generated">
            <a:extLst>
              <a:ext uri="{FF2B5EF4-FFF2-40B4-BE49-F238E27FC236}">
                <a16:creationId xmlns:a16="http://schemas.microsoft.com/office/drawing/2014/main" id="{1C94BF1A-FCBC-4FCE-08D2-388D79855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5797" y="986075"/>
            <a:ext cx="540000" cy="54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D46442F-6DF4-1C44-2B33-74884DEAF179}"/>
              </a:ext>
            </a:extLst>
          </p:cNvPr>
          <p:cNvSpPr txBox="1"/>
          <p:nvPr/>
        </p:nvSpPr>
        <p:spPr>
          <a:xfrm>
            <a:off x="1935257" y="1547728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C76EE672-5D94-E50D-2991-17B5F9E14A46}"/>
              </a:ext>
            </a:extLst>
          </p:cNvPr>
          <p:cNvSpPr/>
          <p:nvPr/>
        </p:nvSpPr>
        <p:spPr>
          <a:xfrm>
            <a:off x="2947419" y="1514597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51B0123-8C8D-ADFD-26D4-6122D510B40F}"/>
              </a:ext>
            </a:extLst>
          </p:cNvPr>
          <p:cNvSpPr txBox="1"/>
          <p:nvPr/>
        </p:nvSpPr>
        <p:spPr>
          <a:xfrm>
            <a:off x="3090208" y="1527330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E3A57-38BF-9F92-5D54-CC6F762E059A}"/>
              </a:ext>
            </a:extLst>
          </p:cNvPr>
          <p:cNvSpPr/>
          <p:nvPr/>
        </p:nvSpPr>
        <p:spPr>
          <a:xfrm>
            <a:off x="5342252" y="100544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3B5ED97D-C204-71F8-6EF6-32031E109C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198" y="1076018"/>
            <a:ext cx="297407" cy="29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36166-B95A-D3E3-5F4E-0BE32054CEB4}"/>
              </a:ext>
            </a:extLst>
          </p:cNvPr>
          <p:cNvSpPr txBox="1"/>
          <p:nvPr/>
        </p:nvSpPr>
        <p:spPr>
          <a:xfrm>
            <a:off x="5246822" y="1480416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B75D429A-591C-D0EF-412C-A82E2E569237}"/>
              </a:ext>
            </a:extLst>
          </p:cNvPr>
          <p:cNvSpPr txBox="1">
            <a:spLocks/>
          </p:cNvSpPr>
          <p:nvPr/>
        </p:nvSpPr>
        <p:spPr>
          <a:xfrm>
            <a:off x="6505484" y="659594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C29EB1-1775-B520-AADF-06C054733860}"/>
              </a:ext>
            </a:extLst>
          </p:cNvPr>
          <p:cNvSpPr/>
          <p:nvPr/>
        </p:nvSpPr>
        <p:spPr>
          <a:xfrm>
            <a:off x="5982133" y="814161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6938E-BDA6-6C37-63BA-B73379119E86}"/>
              </a:ext>
            </a:extLst>
          </p:cNvPr>
          <p:cNvSpPr txBox="1"/>
          <p:nvPr/>
        </p:nvSpPr>
        <p:spPr>
          <a:xfrm>
            <a:off x="8149464" y="1470147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05942E-3878-8321-58B0-FF76CC2FC597}"/>
              </a:ext>
            </a:extLst>
          </p:cNvPr>
          <p:cNvSpPr/>
          <p:nvPr/>
        </p:nvSpPr>
        <p:spPr>
          <a:xfrm>
            <a:off x="6144352" y="1514481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ECDE9-98BE-B076-451F-41AB41AECEFB}"/>
              </a:ext>
            </a:extLst>
          </p:cNvPr>
          <p:cNvSpPr txBox="1"/>
          <p:nvPr/>
        </p:nvSpPr>
        <p:spPr>
          <a:xfrm>
            <a:off x="6287141" y="1527214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59FAA-2DE1-049E-115C-975482E6279D}"/>
              </a:ext>
            </a:extLst>
          </p:cNvPr>
          <p:cNvSpPr/>
          <p:nvPr/>
        </p:nvSpPr>
        <p:spPr>
          <a:xfrm>
            <a:off x="7114947" y="1001261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5ADB8-DD0A-CE69-D7AB-777640D05154}"/>
              </a:ext>
            </a:extLst>
          </p:cNvPr>
          <p:cNvSpPr/>
          <p:nvPr/>
        </p:nvSpPr>
        <p:spPr>
          <a:xfrm>
            <a:off x="8236436" y="992624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Picture 30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23EDD963-0C3C-5A6B-72CB-09178FB35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1422" y="1050445"/>
            <a:ext cx="285003" cy="285003"/>
          </a:xfrm>
          <a:prstGeom prst="rect">
            <a:avLst/>
          </a:prstGeom>
        </p:spPr>
      </p:pic>
      <p:pic>
        <p:nvPicPr>
          <p:cNvPr id="32" name="Picture 3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6953374-F6B9-9AD8-11B4-C80A19789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4432" y="1570807"/>
            <a:ext cx="127564" cy="127564"/>
          </a:xfrm>
          <a:prstGeom prst="rect">
            <a:avLst/>
          </a:prstGeom>
        </p:spPr>
      </p:pic>
      <p:pic>
        <p:nvPicPr>
          <p:cNvPr id="33" name="Picture 12" descr="Comparing Databricks to Apache Spark | Databricks">
            <a:extLst>
              <a:ext uri="{FF2B5EF4-FFF2-40B4-BE49-F238E27FC236}">
                <a16:creationId xmlns:a16="http://schemas.microsoft.com/office/drawing/2014/main" id="{7F6D32B0-80D6-8C04-03D3-EB018DF3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41" y="1111073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9DD5A764-AA1E-05DD-0B53-3167731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99" y="9394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B50EA87B-6E9E-651F-B809-246F7EBC9F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909" y="914636"/>
            <a:ext cx="127564" cy="127564"/>
          </a:xfrm>
          <a:prstGeom prst="rect">
            <a:avLst/>
          </a:prstGeom>
        </p:spPr>
      </p:pic>
      <p:pic>
        <p:nvPicPr>
          <p:cNvPr id="40" name="Picture 3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E544902-3F46-BBBB-C776-BB8B7A171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0196" y="914636"/>
            <a:ext cx="127564" cy="127564"/>
          </a:xfrm>
          <a:prstGeom prst="rect">
            <a:avLst/>
          </a:prstGeom>
        </p:spPr>
      </p:pic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pic>
        <p:nvPicPr>
          <p:cNvPr id="2059" name="Picture 2058" descr="A person with a hoodie&#10;&#10;Description automatically generated">
            <a:extLst>
              <a:ext uri="{FF2B5EF4-FFF2-40B4-BE49-F238E27FC236}">
                <a16:creationId xmlns:a16="http://schemas.microsoft.com/office/drawing/2014/main" id="{7C6C1025-1396-C0AF-B014-1641A45F9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881" y="2363987"/>
            <a:ext cx="540000" cy="540000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335A7359-FFBB-7831-6714-4A18756F2D65}"/>
              </a:ext>
            </a:extLst>
          </p:cNvPr>
          <p:cNvSpPr txBox="1"/>
          <p:nvPr/>
        </p:nvSpPr>
        <p:spPr>
          <a:xfrm>
            <a:off x="1924341" y="292564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61427427-38C9-C80E-C28E-1223C9CAAC47}"/>
              </a:ext>
            </a:extLst>
          </p:cNvPr>
          <p:cNvSpPr/>
          <p:nvPr/>
        </p:nvSpPr>
        <p:spPr>
          <a:xfrm>
            <a:off x="2936503" y="289250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D33EE16-D800-7B8A-F789-4854C81FEA6F}"/>
              </a:ext>
            </a:extLst>
          </p:cNvPr>
          <p:cNvSpPr txBox="1"/>
          <p:nvPr/>
        </p:nvSpPr>
        <p:spPr>
          <a:xfrm>
            <a:off x="3079292" y="290524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sp>
        <p:nvSpPr>
          <p:cNvPr id="2078" name="Rectangle 2077">
            <a:extLst>
              <a:ext uri="{FF2B5EF4-FFF2-40B4-BE49-F238E27FC236}">
                <a16:creationId xmlns:a16="http://schemas.microsoft.com/office/drawing/2014/main" id="{CC31AD21-DBC6-9570-67BA-626D269EE351}"/>
              </a:ext>
            </a:extLst>
          </p:cNvPr>
          <p:cNvSpPr/>
          <p:nvPr/>
        </p:nvSpPr>
        <p:spPr>
          <a:xfrm>
            <a:off x="5331336" y="238335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9" name="Picture 207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E84A9B9A-C915-3BAC-74CA-75207AB94D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6282" y="2453930"/>
            <a:ext cx="297407" cy="297407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E7302977-8548-9739-CCFF-B6CCC86FB863}"/>
              </a:ext>
            </a:extLst>
          </p:cNvPr>
          <p:cNvSpPr txBox="1"/>
          <p:nvPr/>
        </p:nvSpPr>
        <p:spPr>
          <a:xfrm>
            <a:off x="5235906" y="285832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082" name="Google Shape;3441;p36">
            <a:extLst>
              <a:ext uri="{FF2B5EF4-FFF2-40B4-BE49-F238E27FC236}">
                <a16:creationId xmlns:a16="http://schemas.microsoft.com/office/drawing/2014/main" id="{5D0FF845-7161-E329-9544-90B269566B5D}"/>
              </a:ext>
            </a:extLst>
          </p:cNvPr>
          <p:cNvSpPr txBox="1">
            <a:spLocks/>
          </p:cNvSpPr>
          <p:nvPr/>
        </p:nvSpPr>
        <p:spPr>
          <a:xfrm>
            <a:off x="6494568" y="203750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6D1D8457-C8E1-B5F0-E428-1DC1120C43DE}"/>
              </a:ext>
            </a:extLst>
          </p:cNvPr>
          <p:cNvSpPr/>
          <p:nvPr/>
        </p:nvSpPr>
        <p:spPr>
          <a:xfrm>
            <a:off x="5971217" y="219207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8243A5CA-4315-74F4-74F7-C7B10EC71116}"/>
              </a:ext>
            </a:extLst>
          </p:cNvPr>
          <p:cNvSpPr txBox="1"/>
          <p:nvPr/>
        </p:nvSpPr>
        <p:spPr>
          <a:xfrm>
            <a:off x="8138548" y="284805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C91389E5-4564-D425-02A2-79F0815B84AF}"/>
              </a:ext>
            </a:extLst>
          </p:cNvPr>
          <p:cNvSpPr/>
          <p:nvPr/>
        </p:nvSpPr>
        <p:spPr>
          <a:xfrm>
            <a:off x="6133436" y="289239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91F218BE-FDFC-D940-32A3-E732F0BF1DE2}"/>
              </a:ext>
            </a:extLst>
          </p:cNvPr>
          <p:cNvSpPr txBox="1"/>
          <p:nvPr/>
        </p:nvSpPr>
        <p:spPr>
          <a:xfrm>
            <a:off x="6276225" y="290512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2EF2FF47-C5B4-0FFF-5C75-289D02AC71E3}"/>
              </a:ext>
            </a:extLst>
          </p:cNvPr>
          <p:cNvSpPr/>
          <p:nvPr/>
        </p:nvSpPr>
        <p:spPr>
          <a:xfrm>
            <a:off x="7104031" y="237917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5C5A899C-3A6C-A80C-F313-AEB25131605F}"/>
              </a:ext>
            </a:extLst>
          </p:cNvPr>
          <p:cNvSpPr/>
          <p:nvPr/>
        </p:nvSpPr>
        <p:spPr>
          <a:xfrm>
            <a:off x="8225520" y="237053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73" name="Picture 2172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8DDC28FC-6440-8F19-B3DF-602B1B9D4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0506" y="2428357"/>
            <a:ext cx="285003" cy="285003"/>
          </a:xfrm>
          <a:prstGeom prst="rect">
            <a:avLst/>
          </a:prstGeom>
        </p:spPr>
      </p:pic>
      <p:pic>
        <p:nvPicPr>
          <p:cNvPr id="2174" name="Picture 217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3C62A4D9-0E17-A8A9-89CE-31DE9FD639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3516" y="2948719"/>
            <a:ext cx="127564" cy="127564"/>
          </a:xfrm>
          <a:prstGeom prst="rect">
            <a:avLst/>
          </a:prstGeom>
        </p:spPr>
      </p:pic>
      <p:pic>
        <p:nvPicPr>
          <p:cNvPr id="2175" name="Picture 12" descr="Comparing Databricks to Apache Spark | Databricks">
            <a:extLst>
              <a:ext uri="{FF2B5EF4-FFF2-40B4-BE49-F238E27FC236}">
                <a16:creationId xmlns:a16="http://schemas.microsoft.com/office/drawing/2014/main" id="{4ACE66E6-9DB4-AD00-D540-E033548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25" y="248898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4">
            <a:extLst>
              <a:ext uri="{FF2B5EF4-FFF2-40B4-BE49-F238E27FC236}">
                <a16:creationId xmlns:a16="http://schemas.microsoft.com/office/drawing/2014/main" id="{C7C34381-1642-7792-5E2F-98DB400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83" y="23173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7" name="Picture 217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C8B9604-4DEF-05DA-3260-39A1F74381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6993" y="2292548"/>
            <a:ext cx="127564" cy="127564"/>
          </a:xfrm>
          <a:prstGeom prst="rect">
            <a:avLst/>
          </a:prstGeom>
        </p:spPr>
      </p:pic>
      <p:pic>
        <p:nvPicPr>
          <p:cNvPr id="2178" name="Picture 2177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A9A7056-003C-8697-FDCE-52B15DD844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280" y="2292548"/>
            <a:ext cx="127564" cy="127564"/>
          </a:xfrm>
          <a:prstGeom prst="rect">
            <a:avLst/>
          </a:prstGeom>
        </p:spPr>
      </p:pic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90" name="Rectangle: Rounded Corners 2189">
            <a:extLst>
              <a:ext uri="{FF2B5EF4-FFF2-40B4-BE49-F238E27FC236}">
                <a16:creationId xmlns:a16="http://schemas.microsoft.com/office/drawing/2014/main" id="{AD30444C-65D3-5CD4-2A65-5070338223CA}"/>
              </a:ext>
            </a:extLst>
          </p:cNvPr>
          <p:cNvSpPr/>
          <p:nvPr/>
        </p:nvSpPr>
        <p:spPr>
          <a:xfrm>
            <a:off x="2932675" y="431531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3B20BE66-9192-233E-873B-77C3A39F1055}"/>
              </a:ext>
            </a:extLst>
          </p:cNvPr>
          <p:cNvSpPr txBox="1"/>
          <p:nvPr/>
        </p:nvSpPr>
        <p:spPr>
          <a:xfrm>
            <a:off x="3075464" y="432805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sp>
        <p:nvSpPr>
          <p:cNvPr id="2203" name="Rectangle 2202">
            <a:extLst>
              <a:ext uri="{FF2B5EF4-FFF2-40B4-BE49-F238E27FC236}">
                <a16:creationId xmlns:a16="http://schemas.microsoft.com/office/drawing/2014/main" id="{91AD16D2-9BA2-5593-D7B4-DC43F8E9A57C}"/>
              </a:ext>
            </a:extLst>
          </p:cNvPr>
          <p:cNvSpPr/>
          <p:nvPr/>
        </p:nvSpPr>
        <p:spPr>
          <a:xfrm>
            <a:off x="5327508" y="380616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04" name="Picture 220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B4B8054-EB25-C020-9310-4B63E9812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2454" y="3876740"/>
            <a:ext cx="297407" cy="297407"/>
          </a:xfrm>
          <a:prstGeom prst="rect">
            <a:avLst/>
          </a:prstGeom>
        </p:spPr>
      </p:pic>
      <p:sp>
        <p:nvSpPr>
          <p:cNvPr id="2205" name="TextBox 2204">
            <a:extLst>
              <a:ext uri="{FF2B5EF4-FFF2-40B4-BE49-F238E27FC236}">
                <a16:creationId xmlns:a16="http://schemas.microsoft.com/office/drawing/2014/main" id="{C134B90B-B392-D07A-D662-B8E4E1EB5458}"/>
              </a:ext>
            </a:extLst>
          </p:cNvPr>
          <p:cNvSpPr txBox="1"/>
          <p:nvPr/>
        </p:nvSpPr>
        <p:spPr>
          <a:xfrm>
            <a:off x="5232078" y="428113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206" name="Google Shape;3441;p36">
            <a:extLst>
              <a:ext uri="{FF2B5EF4-FFF2-40B4-BE49-F238E27FC236}">
                <a16:creationId xmlns:a16="http://schemas.microsoft.com/office/drawing/2014/main" id="{7EF52962-1B79-2CD6-21F1-A4D8469507A5}"/>
              </a:ext>
            </a:extLst>
          </p:cNvPr>
          <p:cNvSpPr txBox="1">
            <a:spLocks/>
          </p:cNvSpPr>
          <p:nvPr/>
        </p:nvSpPr>
        <p:spPr>
          <a:xfrm>
            <a:off x="6490740" y="346031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207" name="Rectangle: Rounded Corners 2206">
            <a:extLst>
              <a:ext uri="{FF2B5EF4-FFF2-40B4-BE49-F238E27FC236}">
                <a16:creationId xmlns:a16="http://schemas.microsoft.com/office/drawing/2014/main" id="{E02241D2-C579-5CDA-2BB0-3C9E8D32DEB3}"/>
              </a:ext>
            </a:extLst>
          </p:cNvPr>
          <p:cNvSpPr/>
          <p:nvPr/>
        </p:nvSpPr>
        <p:spPr>
          <a:xfrm>
            <a:off x="5967389" y="361488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F4F6979B-40FD-C605-9DA0-31AC49502E17}"/>
              </a:ext>
            </a:extLst>
          </p:cNvPr>
          <p:cNvSpPr txBox="1"/>
          <p:nvPr/>
        </p:nvSpPr>
        <p:spPr>
          <a:xfrm>
            <a:off x="8134720" y="427086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09" name="Rectangle: Rounded Corners 2208">
            <a:extLst>
              <a:ext uri="{FF2B5EF4-FFF2-40B4-BE49-F238E27FC236}">
                <a16:creationId xmlns:a16="http://schemas.microsoft.com/office/drawing/2014/main" id="{77664113-55C6-26D3-0EE3-4A7339BEE1D8}"/>
              </a:ext>
            </a:extLst>
          </p:cNvPr>
          <p:cNvSpPr/>
          <p:nvPr/>
        </p:nvSpPr>
        <p:spPr>
          <a:xfrm>
            <a:off x="6129608" y="431520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C7A75B0A-026F-D1C7-F42A-58867C13A9A1}"/>
              </a:ext>
            </a:extLst>
          </p:cNvPr>
          <p:cNvSpPr txBox="1"/>
          <p:nvPr/>
        </p:nvSpPr>
        <p:spPr>
          <a:xfrm>
            <a:off x="6272397" y="432793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4A18804F-BC76-8667-1E73-478959E0A6F4}"/>
              </a:ext>
            </a:extLst>
          </p:cNvPr>
          <p:cNvSpPr/>
          <p:nvPr/>
        </p:nvSpPr>
        <p:spPr>
          <a:xfrm>
            <a:off x="7100203" y="380198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2C2ED0CD-8552-DCA9-2E33-85A3100E895E}"/>
              </a:ext>
            </a:extLst>
          </p:cNvPr>
          <p:cNvSpPr/>
          <p:nvPr/>
        </p:nvSpPr>
        <p:spPr>
          <a:xfrm>
            <a:off x="8221692" y="379334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16" name="Picture 2215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5A55E0FF-9E31-5809-A91F-7D65D8928D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6678" y="3851167"/>
            <a:ext cx="285003" cy="285003"/>
          </a:xfrm>
          <a:prstGeom prst="rect">
            <a:avLst/>
          </a:prstGeom>
        </p:spPr>
      </p:pic>
      <p:pic>
        <p:nvPicPr>
          <p:cNvPr id="2217" name="Picture 221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A36A2E59-7E7C-0028-92DD-1DB0AAF08A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688" y="4371529"/>
            <a:ext cx="127564" cy="127564"/>
          </a:xfrm>
          <a:prstGeom prst="rect">
            <a:avLst/>
          </a:prstGeom>
        </p:spPr>
      </p:pic>
      <p:pic>
        <p:nvPicPr>
          <p:cNvPr id="2218" name="Picture 12" descr="Comparing Databricks to Apache Spark | Databricks">
            <a:extLst>
              <a:ext uri="{FF2B5EF4-FFF2-40B4-BE49-F238E27FC236}">
                <a16:creationId xmlns:a16="http://schemas.microsoft.com/office/drawing/2014/main" id="{715AC376-4801-4728-1DD9-69FA9B1F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97" y="391179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9" name="Picture 14">
            <a:extLst>
              <a:ext uri="{FF2B5EF4-FFF2-40B4-BE49-F238E27FC236}">
                <a16:creationId xmlns:a16="http://schemas.microsoft.com/office/drawing/2014/main" id="{23357E85-D16B-2F4B-30DC-0BCEF9D3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55" y="37401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E46D7A6-95F3-8ECE-421D-F4DF62C06C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3165" y="3715358"/>
            <a:ext cx="127564" cy="127564"/>
          </a:xfrm>
          <a:prstGeom prst="rect">
            <a:avLst/>
          </a:prstGeom>
        </p:spPr>
      </p:pic>
      <p:pic>
        <p:nvPicPr>
          <p:cNvPr id="2221" name="Picture 2220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4CEF7CB-BEA7-4C6E-49AA-D5188B8B3C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5452" y="3715358"/>
            <a:ext cx="127564" cy="127564"/>
          </a:xfrm>
          <a:prstGeom prst="rect">
            <a:avLst/>
          </a:prstGeom>
        </p:spPr>
      </p:pic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345589-0691-B87E-B666-62B62B892B09}"/>
              </a:ext>
            </a:extLst>
          </p:cNvPr>
          <p:cNvSpPr/>
          <p:nvPr/>
        </p:nvSpPr>
        <p:spPr>
          <a:xfrm>
            <a:off x="404079" y="660331"/>
            <a:ext cx="8498916" cy="4185646"/>
          </a:xfrm>
          <a:prstGeom prst="rect">
            <a:avLst/>
          </a:prstGeom>
          <a:solidFill>
            <a:srgbClr val="1F1F1F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3AFC53BD-EE08-9A55-667F-A9C23D8D9A4F}"/>
              </a:ext>
            </a:extLst>
          </p:cNvPr>
          <p:cNvCxnSpPr>
            <a:cxnSpLocks/>
            <a:stCxn id="1047" idx="3"/>
            <a:endCxn id="1056" idx="1"/>
          </p:cNvCxnSpPr>
          <p:nvPr/>
        </p:nvCxnSpPr>
        <p:spPr>
          <a:xfrm flipV="1">
            <a:off x="4943637" y="1206170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2FCC1A3-6A6A-1BB9-B250-5679B8D59EA6}"/>
              </a:ext>
            </a:extLst>
          </p:cNvPr>
          <p:cNvSpPr/>
          <p:nvPr/>
        </p:nvSpPr>
        <p:spPr>
          <a:xfrm>
            <a:off x="4517393" y="100450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2EE208E-6025-DE65-DD74-B044350ED79E}"/>
              </a:ext>
            </a:extLst>
          </p:cNvPr>
          <p:cNvSpPr txBox="1"/>
          <p:nvPr/>
        </p:nvSpPr>
        <p:spPr>
          <a:xfrm>
            <a:off x="4377865" y="148759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49" name="Picture 1048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0123C466-214A-267C-362C-90A9C2A714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8902" y="1068337"/>
            <a:ext cx="311412" cy="311412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F2150F4-9DCC-F6E9-2B85-80B93295F34B}"/>
              </a:ext>
            </a:extLst>
          </p:cNvPr>
          <p:cNvSpPr/>
          <p:nvPr/>
        </p:nvSpPr>
        <p:spPr>
          <a:xfrm>
            <a:off x="4506477" y="2382412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4E91A93-756F-6689-090C-8B253F3D58A6}"/>
              </a:ext>
            </a:extLst>
          </p:cNvPr>
          <p:cNvSpPr txBox="1"/>
          <p:nvPr/>
        </p:nvSpPr>
        <p:spPr>
          <a:xfrm>
            <a:off x="4366949" y="2865506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2" name="Picture 1051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311F7E10-80F2-EAA3-B140-C3837DEF1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7986" y="2446249"/>
            <a:ext cx="311412" cy="311412"/>
          </a:xfrm>
          <a:prstGeom prst="rect">
            <a:avLst/>
          </a:prstGeom>
        </p:spPr>
      </p:pic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4BB5451B-05E5-F5B7-4223-7A3CE8178941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55" name="Picture 105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3538D7E-3ADF-785D-39DA-07F95224FB0B}"/>
              </a:ext>
            </a:extLst>
          </p:cNvPr>
          <p:cNvSpPr/>
          <p:nvPr/>
        </p:nvSpPr>
        <p:spPr>
          <a:xfrm>
            <a:off x="7671871" y="994238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42D4B1F-E8E2-06A8-5B4F-D52B5C1CD94A}"/>
              </a:ext>
            </a:extLst>
          </p:cNvPr>
          <p:cNvSpPr txBox="1"/>
          <p:nvPr/>
        </p:nvSpPr>
        <p:spPr>
          <a:xfrm>
            <a:off x="7532343" y="1477332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8" name="Picture 1057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709B087-926B-7B2D-2956-20C7172953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3380" y="1058075"/>
            <a:ext cx="311412" cy="311412"/>
          </a:xfrm>
          <a:prstGeom prst="rect">
            <a:avLst/>
          </a:prstGeom>
        </p:spPr>
      </p:pic>
      <p:pic>
        <p:nvPicPr>
          <p:cNvPr id="1059" name="Picture 105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F8CC48B-CEA3-A092-CB04-C8A6BCA180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6675" y="914636"/>
            <a:ext cx="127564" cy="127564"/>
          </a:xfrm>
          <a:prstGeom prst="rect">
            <a:avLst/>
          </a:prstGeom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5DBA4C39-E628-5A51-474B-08C1A42CA6A4}"/>
              </a:ext>
            </a:extLst>
          </p:cNvPr>
          <p:cNvSpPr/>
          <p:nvPr/>
        </p:nvSpPr>
        <p:spPr>
          <a:xfrm>
            <a:off x="7660955" y="237215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4DA153C-89FB-D09D-0568-3C04599165D4}"/>
              </a:ext>
            </a:extLst>
          </p:cNvPr>
          <p:cNvSpPr txBox="1"/>
          <p:nvPr/>
        </p:nvSpPr>
        <p:spPr>
          <a:xfrm>
            <a:off x="7521427" y="285524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3" name="Picture 1062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B07CF20-86CD-7E46-9F8E-D8DCF54B58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2464" y="2435987"/>
            <a:ext cx="311412" cy="311412"/>
          </a:xfrm>
          <a:prstGeom prst="rect">
            <a:avLst/>
          </a:prstGeom>
        </p:spPr>
      </p:pic>
      <p:pic>
        <p:nvPicPr>
          <p:cNvPr id="1064" name="Picture 106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65770A7-EDA1-B1FA-7F49-D6BB446D4F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759" y="2292548"/>
            <a:ext cx="127564" cy="127564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2E1A20A-AB38-51D0-553E-0410B4903DD9}"/>
              </a:ext>
            </a:extLst>
          </p:cNvPr>
          <p:cNvSpPr/>
          <p:nvPr/>
        </p:nvSpPr>
        <p:spPr>
          <a:xfrm>
            <a:off x="7657127" y="379496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B599756-EC4A-D14E-A1F1-F137AB030A76}"/>
              </a:ext>
            </a:extLst>
          </p:cNvPr>
          <p:cNvSpPr txBox="1"/>
          <p:nvPr/>
        </p:nvSpPr>
        <p:spPr>
          <a:xfrm>
            <a:off x="7517599" y="427805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7" name="Picture 1066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4BB1856E-8E77-5345-7D98-231DEBC19B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8636" y="3858797"/>
            <a:ext cx="311412" cy="311412"/>
          </a:xfrm>
          <a:prstGeom prst="rect">
            <a:avLst/>
          </a:prstGeom>
        </p:spPr>
      </p:pic>
      <p:pic>
        <p:nvPicPr>
          <p:cNvPr id="1069" name="Picture 106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79AF59F-5CFA-46CA-5158-D8EFB24DEA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1931" y="3715358"/>
            <a:ext cx="127564" cy="127564"/>
          </a:xfrm>
          <a:prstGeom prst="rect">
            <a:avLst/>
          </a:prstGeom>
        </p:spPr>
      </p:pic>
      <p:sp>
        <p:nvSpPr>
          <p:cNvPr id="1075" name="Google Shape;3441;p36">
            <a:extLst>
              <a:ext uri="{FF2B5EF4-FFF2-40B4-BE49-F238E27FC236}">
                <a16:creationId xmlns:a16="http://schemas.microsoft.com/office/drawing/2014/main" id="{C43FD005-A242-FA11-6785-BA0362D0B1C3}"/>
              </a:ext>
            </a:extLst>
          </p:cNvPr>
          <p:cNvSpPr txBox="1">
            <a:spLocks/>
          </p:cNvSpPr>
          <p:nvPr/>
        </p:nvSpPr>
        <p:spPr>
          <a:xfrm>
            <a:off x="5902565" y="1073399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1080" name="Google Shape;3441;p36">
            <a:extLst>
              <a:ext uri="{FF2B5EF4-FFF2-40B4-BE49-F238E27FC236}">
                <a16:creationId xmlns:a16="http://schemas.microsoft.com/office/drawing/2014/main" id="{C4B2A67B-F3C5-4B4E-AF88-ECC20D8E1F52}"/>
              </a:ext>
            </a:extLst>
          </p:cNvPr>
          <p:cNvSpPr txBox="1">
            <a:spLocks/>
          </p:cNvSpPr>
          <p:nvPr/>
        </p:nvSpPr>
        <p:spPr>
          <a:xfrm>
            <a:off x="4332788" y="3377802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sp>
        <p:nvSpPr>
          <p:cNvPr id="1081" name="Google Shape;3441;p36">
            <a:extLst>
              <a:ext uri="{FF2B5EF4-FFF2-40B4-BE49-F238E27FC236}">
                <a16:creationId xmlns:a16="http://schemas.microsoft.com/office/drawing/2014/main" id="{D62E72FC-28CD-B4AB-0097-19CF43AB3E0B}"/>
              </a:ext>
            </a:extLst>
          </p:cNvPr>
          <p:cNvSpPr txBox="1">
            <a:spLocks/>
          </p:cNvSpPr>
          <p:nvPr/>
        </p:nvSpPr>
        <p:spPr>
          <a:xfrm>
            <a:off x="4315561" y="1938450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cxnSp>
        <p:nvCxnSpPr>
          <p:cNvPr id="1085" name="Connector: Elbow 1084">
            <a:extLst>
              <a:ext uri="{FF2B5EF4-FFF2-40B4-BE49-F238E27FC236}">
                <a16:creationId xmlns:a16="http://schemas.microsoft.com/office/drawing/2014/main" id="{443791C0-12D9-76AF-73BE-55CDDF4F51B0}"/>
              </a:ext>
            </a:extLst>
          </p:cNvPr>
          <p:cNvCxnSpPr>
            <a:stCxn id="1047" idx="1"/>
            <a:endCxn id="1053" idx="1"/>
          </p:cNvCxnSpPr>
          <p:nvPr/>
        </p:nvCxnSpPr>
        <p:spPr>
          <a:xfrm rot="10800000" flipV="1">
            <a:off x="4502649" y="1216432"/>
            <a:ext cx="14744" cy="2800722"/>
          </a:xfrm>
          <a:prstGeom prst="bentConnector3">
            <a:avLst>
              <a:gd name="adj1" fmla="val 3258342"/>
            </a:avLst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CA70A4CF-7D07-CB4A-9EA0-36B9093A3709}"/>
              </a:ext>
            </a:extLst>
          </p:cNvPr>
          <p:cNvCxnSpPr>
            <a:cxnSpLocks/>
            <a:endCxn id="1050" idx="1"/>
          </p:cNvCxnSpPr>
          <p:nvPr/>
        </p:nvCxnSpPr>
        <p:spPr>
          <a:xfrm flipV="1">
            <a:off x="4037814" y="2594344"/>
            <a:ext cx="468663" cy="0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Google Shape;3518;p41">
            <a:extLst>
              <a:ext uri="{FF2B5EF4-FFF2-40B4-BE49-F238E27FC236}">
                <a16:creationId xmlns:a16="http://schemas.microsoft.com/office/drawing/2014/main" id="{8F59E09B-72DC-E331-5C8C-F22C5714F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6204" y="2159063"/>
            <a:ext cx="1960776" cy="714268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C048"/>
                </a:solidFill>
              </a:rPr>
              <a:t>Sobreposição de features em diferentes processos de Feature Engineering</a:t>
            </a:r>
            <a:endParaRPr sz="1200" dirty="0">
              <a:solidFill>
                <a:srgbClr val="FFC048"/>
              </a:solidFill>
            </a:endParaRPr>
          </a:p>
        </p:txBody>
      </p: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35969DC8-5942-C9DA-8F0B-E537C869DBF5}"/>
              </a:ext>
            </a:extLst>
          </p:cNvPr>
          <p:cNvCxnSpPr>
            <a:cxnSpLocks/>
          </p:cNvCxnSpPr>
          <p:nvPr/>
        </p:nvCxnSpPr>
        <p:spPr>
          <a:xfrm flipV="1">
            <a:off x="4935127" y="2594726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Google Shape;3441;p36">
            <a:extLst>
              <a:ext uri="{FF2B5EF4-FFF2-40B4-BE49-F238E27FC236}">
                <a16:creationId xmlns:a16="http://schemas.microsoft.com/office/drawing/2014/main" id="{4258B619-D1F5-9B95-A4BE-2DD1092C0A3A}"/>
              </a:ext>
            </a:extLst>
          </p:cNvPr>
          <p:cNvSpPr txBox="1">
            <a:spLocks/>
          </p:cNvSpPr>
          <p:nvPr/>
        </p:nvSpPr>
        <p:spPr>
          <a:xfrm>
            <a:off x="5894055" y="2461955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0052C35-71A1-CF3F-3361-92BB5769478C}"/>
              </a:ext>
            </a:extLst>
          </p:cNvPr>
          <p:cNvCxnSpPr>
            <a:cxnSpLocks/>
          </p:cNvCxnSpPr>
          <p:nvPr/>
        </p:nvCxnSpPr>
        <p:spPr>
          <a:xfrm flipV="1">
            <a:off x="4910281" y="4008142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Google Shape;3441;p36">
            <a:extLst>
              <a:ext uri="{FF2B5EF4-FFF2-40B4-BE49-F238E27FC236}">
                <a16:creationId xmlns:a16="http://schemas.microsoft.com/office/drawing/2014/main" id="{E0776162-C272-8352-7ED0-C1585958AC31}"/>
              </a:ext>
            </a:extLst>
          </p:cNvPr>
          <p:cNvSpPr txBox="1">
            <a:spLocks/>
          </p:cNvSpPr>
          <p:nvPr/>
        </p:nvSpPr>
        <p:spPr>
          <a:xfrm>
            <a:off x="5869209" y="3875371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2075" name="Google Shape;3518;p41">
            <a:extLst>
              <a:ext uri="{FF2B5EF4-FFF2-40B4-BE49-F238E27FC236}">
                <a16:creationId xmlns:a16="http://schemas.microsoft.com/office/drawing/2014/main" id="{B8072D46-3DE8-74AE-CD07-2142473B8B32}"/>
              </a:ext>
            </a:extLst>
          </p:cNvPr>
          <p:cNvSpPr txBox="1">
            <a:spLocks/>
          </p:cNvSpPr>
          <p:nvPr/>
        </p:nvSpPr>
        <p:spPr>
          <a:xfrm>
            <a:off x="5116772" y="1379571"/>
            <a:ext cx="2392189" cy="68067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pt-BR" sz="1200" dirty="0">
                <a:solidFill>
                  <a:srgbClr val="E04F5F"/>
                </a:solidFill>
              </a:rPr>
              <a:t>Diferentes ferramentas e frameworks na esteira de deploy podem gerar features diferentes</a:t>
            </a:r>
          </a:p>
        </p:txBody>
      </p:sp>
    </p:spTree>
    <p:extLst>
      <p:ext uri="{BB962C8B-B14F-4D97-AF65-F5344CB8AC3E}">
        <p14:creationId xmlns:p14="http://schemas.microsoft.com/office/powerpoint/2010/main" val="17532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5" grpId="0"/>
      <p:bldP spid="1080" grpId="0"/>
      <p:bldP spid="1081" grpId="0"/>
      <p:bldP spid="2053" grpId="0" uiExpand="1" build="p" animBg="1"/>
      <p:bldP spid="2055" grpId="0"/>
      <p:bldP spid="2074" grpId="0"/>
      <p:bldP spid="20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802AA5-E86C-42F3-D420-AE371D74E8E8}"/>
              </a:ext>
            </a:extLst>
          </p:cNvPr>
          <p:cNvGrpSpPr/>
          <p:nvPr/>
        </p:nvGrpSpPr>
        <p:grpSpPr>
          <a:xfrm>
            <a:off x="2246513" y="1727138"/>
            <a:ext cx="2135152" cy="1538246"/>
            <a:chOff x="2246513" y="1727138"/>
            <a:chExt cx="2135152" cy="1538246"/>
          </a:xfrm>
        </p:grpSpPr>
        <p:sp>
          <p:nvSpPr>
            <p:cNvPr id="1045" name="Google Shape;3441;p36">
              <a:extLst>
                <a:ext uri="{FF2B5EF4-FFF2-40B4-BE49-F238E27FC236}">
                  <a16:creationId xmlns:a16="http://schemas.microsoft.com/office/drawing/2014/main" id="{D98DF0CA-87D8-07B6-3962-44A3703596B9}"/>
                </a:ext>
              </a:extLst>
            </p:cNvPr>
            <p:cNvSpPr txBox="1">
              <a:spLocks/>
            </p:cNvSpPr>
            <p:nvPr/>
          </p:nvSpPr>
          <p:spPr>
            <a:xfrm>
              <a:off x="2663502" y="1727138"/>
              <a:ext cx="129052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STORE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645048-68E0-64B4-F82C-339FF33E8314}"/>
                </a:ext>
              </a:extLst>
            </p:cNvPr>
            <p:cNvSpPr/>
            <p:nvPr/>
          </p:nvSpPr>
          <p:spPr>
            <a:xfrm>
              <a:off x="2246513" y="1899317"/>
              <a:ext cx="2135152" cy="1366067"/>
            </a:xfrm>
            <a:prstGeom prst="roundRect">
              <a:avLst>
                <a:gd name="adj" fmla="val 11808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 Store ao resgate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a adição desse componente pode tornar a jornada mais fácil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7AEE07-0667-3B96-DD74-893D1283222C}"/>
              </a:ext>
            </a:extLst>
          </p:cNvPr>
          <p:cNvGrpSpPr/>
          <p:nvPr/>
        </p:nvGrpSpPr>
        <p:grpSpPr>
          <a:xfrm>
            <a:off x="2964928" y="2226473"/>
            <a:ext cx="687671" cy="821648"/>
            <a:chOff x="4363121" y="3805222"/>
            <a:chExt cx="687671" cy="821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1DED09-0786-95B0-F4B0-645E91D2CE71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AC99CA-9E60-2728-49F1-0BE08656F055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9" name="Picture 8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8B93F9A-2519-FBC8-BF85-3617F2BF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92C9D-C109-FB9B-026F-6F8D08396835}"/>
              </a:ext>
            </a:extLst>
          </p:cNvPr>
          <p:cNvGrpSpPr/>
          <p:nvPr/>
        </p:nvGrpSpPr>
        <p:grpSpPr>
          <a:xfrm>
            <a:off x="2411375" y="2229773"/>
            <a:ext cx="687671" cy="821648"/>
            <a:chOff x="4363121" y="3805222"/>
            <a:chExt cx="687671" cy="821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417BE8-6281-3D42-53C8-EF737662513C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C577D4-1164-64CE-5A5B-710F1998FFA2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5" name="Picture 4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A00BFB75-1C70-852F-26EE-7E60F49E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A879E8-5733-275C-5C53-6F02A25AB861}"/>
              </a:ext>
            </a:extLst>
          </p:cNvPr>
          <p:cNvGrpSpPr/>
          <p:nvPr/>
        </p:nvGrpSpPr>
        <p:grpSpPr>
          <a:xfrm>
            <a:off x="3530700" y="2226473"/>
            <a:ext cx="687671" cy="821648"/>
            <a:chOff x="4363121" y="3805222"/>
            <a:chExt cx="687671" cy="8216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C6D55-782D-3804-CD2A-C46DFBDDAC50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33640-16DC-C66D-40A6-22C8C51CBE8F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26" name="Picture 1025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CB96B4-3C3F-93B2-EB46-D3548AC2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0A3BB-CC28-4368-22B5-E21576079B65}"/>
              </a:ext>
            </a:extLst>
          </p:cNvPr>
          <p:cNvGrpSpPr/>
          <p:nvPr/>
        </p:nvGrpSpPr>
        <p:grpSpPr>
          <a:xfrm>
            <a:off x="4883998" y="806806"/>
            <a:ext cx="3283076" cy="1314527"/>
            <a:chOff x="4883998" y="806806"/>
            <a:chExt cx="3283076" cy="1314527"/>
          </a:xfrm>
        </p:grpSpPr>
        <p:sp>
          <p:nvSpPr>
            <p:cNvPr id="1083" name="Rectangle: Rounded Corners 1082">
              <a:extLst>
                <a:ext uri="{FF2B5EF4-FFF2-40B4-BE49-F238E27FC236}">
                  <a16:creationId xmlns:a16="http://schemas.microsoft.com/office/drawing/2014/main" id="{C9C09C08-D09C-5355-FDFE-2B08963953E6}"/>
                </a:ext>
              </a:extLst>
            </p:cNvPr>
            <p:cNvSpPr/>
            <p:nvPr/>
          </p:nvSpPr>
          <p:spPr>
            <a:xfrm>
              <a:off x="4883998" y="85957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B4B92DB3-E99D-7082-FCAA-2F386A2A36C6}"/>
                </a:ext>
              </a:extLst>
            </p:cNvPr>
            <p:cNvSpPr/>
            <p:nvPr/>
          </p:nvSpPr>
          <p:spPr>
            <a:xfrm>
              <a:off x="4959447" y="93450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FF2F15C3-E5CE-1FE4-4DEB-901E08101AED}"/>
                </a:ext>
              </a:extLst>
            </p:cNvPr>
            <p:cNvSpPr/>
            <p:nvPr/>
          </p:nvSpPr>
          <p:spPr>
            <a:xfrm>
              <a:off x="5041145" y="1006907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A41F39-B250-8390-7C2A-EDBC182AF638}"/>
                </a:ext>
              </a:extLst>
            </p:cNvPr>
            <p:cNvGrpSpPr/>
            <p:nvPr/>
          </p:nvGrpSpPr>
          <p:grpSpPr>
            <a:xfrm>
              <a:off x="6741231" y="1204857"/>
              <a:ext cx="687671" cy="793452"/>
              <a:chOff x="6241121" y="2177785"/>
              <a:chExt cx="687671" cy="793452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AFB3277D-B9EB-3DB8-1C46-154DE81C9784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A95DF91D-023D-7F9F-BC34-3C231A6A8CD7}"/>
                  </a:ext>
                </a:extLst>
              </p:cNvPr>
              <p:cNvSpPr txBox="1"/>
              <p:nvPr/>
            </p:nvSpPr>
            <p:spPr>
              <a:xfrm>
                <a:off x="6241121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1081" name="Picture 108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814FB76E-DC0C-6C38-9708-704679090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sp>
          <p:nvSpPr>
            <p:cNvPr id="1084" name="Google Shape;3441;p36">
              <a:extLst>
                <a:ext uri="{FF2B5EF4-FFF2-40B4-BE49-F238E27FC236}">
                  <a16:creationId xmlns:a16="http://schemas.microsoft.com/office/drawing/2014/main" id="{08C7C07F-76C2-5C76-03FB-905DA06F8B7D}"/>
                </a:ext>
              </a:extLst>
            </p:cNvPr>
            <p:cNvSpPr txBox="1">
              <a:spLocks/>
            </p:cNvSpPr>
            <p:nvPr/>
          </p:nvSpPr>
          <p:spPr>
            <a:xfrm>
              <a:off x="5684439" y="806806"/>
              <a:ext cx="1728519" cy="241966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2298A8-CCC9-20AA-EDEC-36CE79B871B8}"/>
                </a:ext>
              </a:extLst>
            </p:cNvPr>
            <p:cNvGrpSpPr/>
            <p:nvPr/>
          </p:nvGrpSpPr>
          <p:grpSpPr>
            <a:xfrm>
              <a:off x="5256471" y="1204857"/>
              <a:ext cx="426244" cy="423863"/>
              <a:chOff x="5991599" y="1031447"/>
              <a:chExt cx="426244" cy="423863"/>
            </a:xfrm>
          </p:grpSpPr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38BBE58E-BE90-F3FC-3BE7-B637D8047EC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93" name="Picture 2092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4B248EE-247B-342D-F099-82615664B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5A773-8FA1-8499-3CF7-9A88E7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6364" y="1262839"/>
              <a:ext cx="839542" cy="313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1988AA-88C0-39BA-78F3-03754B058396}"/>
                </a:ext>
              </a:extLst>
            </p:cNvPr>
            <p:cNvSpPr txBox="1"/>
            <p:nvPr/>
          </p:nvSpPr>
          <p:spPr>
            <a:xfrm>
              <a:off x="512706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D370EB-47B0-148C-F1A3-71F7694A1B81}"/>
                </a:ext>
              </a:extLst>
            </p:cNvPr>
            <p:cNvGrpSpPr/>
            <p:nvPr/>
          </p:nvGrpSpPr>
          <p:grpSpPr>
            <a:xfrm>
              <a:off x="7509381" y="1204857"/>
              <a:ext cx="426244" cy="423863"/>
              <a:chOff x="5991599" y="1031447"/>
              <a:chExt cx="426244" cy="423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1C6842-FB4C-F139-328F-FB3C2573C56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Picture 26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BA9D2835-CFDE-6F66-254D-E76B9F2A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725BA-603F-9E5F-94DF-36474A89F363}"/>
                </a:ext>
              </a:extLst>
            </p:cNvPr>
            <p:cNvSpPr txBox="1"/>
            <p:nvPr/>
          </p:nvSpPr>
          <p:spPr>
            <a:xfrm>
              <a:off x="737997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Update 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B870B6-3737-3B37-287E-A28AE1627F3D}"/>
                </a:ext>
              </a:extLst>
            </p:cNvPr>
            <p:cNvSpPr txBox="1"/>
            <p:nvPr/>
          </p:nvSpPr>
          <p:spPr>
            <a:xfrm>
              <a:off x="5818881" y="1650523"/>
              <a:ext cx="894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</a:t>
              </a:r>
            </a:p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Transformation</a:t>
              </a:r>
              <a:endPara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31" name="Picture 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98701CFE-1C1E-1985-D11E-23D6E51458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214962">
            <a:off x="4285043" y="1511847"/>
            <a:ext cx="512324" cy="426959"/>
          </a:xfrm>
          <a:prstGeom prst="rect">
            <a:avLst/>
          </a:prstGeom>
        </p:spPr>
      </p:pic>
      <p:pic>
        <p:nvPicPr>
          <p:cNvPr id="32" name="Picture 31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D9A240D1-4184-F997-BC82-1A8E50EE1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16329">
            <a:off x="4460513" y="1970105"/>
            <a:ext cx="455735" cy="379799"/>
          </a:xfrm>
          <a:prstGeom prst="rect">
            <a:avLst/>
          </a:prstGeom>
        </p:spPr>
      </p:pic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2275" y="2290314"/>
            <a:ext cx="434238" cy="4342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710333-BE36-376E-6AAC-5FA5DD31EB20}"/>
              </a:ext>
            </a:extLst>
          </p:cNvPr>
          <p:cNvGrpSpPr/>
          <p:nvPr/>
        </p:nvGrpSpPr>
        <p:grpSpPr>
          <a:xfrm>
            <a:off x="4910477" y="2962392"/>
            <a:ext cx="3283076" cy="1289235"/>
            <a:chOff x="4910477" y="2962392"/>
            <a:chExt cx="3283076" cy="128923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4620CFF-1B4B-6319-1856-07F009791188}"/>
                </a:ext>
              </a:extLst>
            </p:cNvPr>
            <p:cNvSpPr/>
            <p:nvPr/>
          </p:nvSpPr>
          <p:spPr>
            <a:xfrm>
              <a:off x="4910477" y="298987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C375FFA-EEB0-7E6E-A13E-90874EABEA57}"/>
                </a:ext>
              </a:extLst>
            </p:cNvPr>
            <p:cNvSpPr/>
            <p:nvPr/>
          </p:nvSpPr>
          <p:spPr>
            <a:xfrm>
              <a:off x="4985926" y="306480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74F5C0F-DEB3-8517-3450-E49D98D4FDF5}"/>
                </a:ext>
              </a:extLst>
            </p:cNvPr>
            <p:cNvSpPr/>
            <p:nvPr/>
          </p:nvSpPr>
          <p:spPr>
            <a:xfrm>
              <a:off x="5067624" y="313720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0" name="Google Shape;3441;p36">
              <a:extLst>
                <a:ext uri="{FF2B5EF4-FFF2-40B4-BE49-F238E27FC236}">
                  <a16:creationId xmlns:a16="http://schemas.microsoft.com/office/drawing/2014/main" id="{1EDB8B39-E1E3-3C10-F017-97025BCE0662}"/>
                </a:ext>
              </a:extLst>
            </p:cNvPr>
            <p:cNvSpPr txBox="1">
              <a:spLocks/>
            </p:cNvSpPr>
            <p:nvPr/>
          </p:nvSpPr>
          <p:spPr>
            <a:xfrm>
              <a:off x="5710918" y="2962392"/>
              <a:ext cx="1886669" cy="216673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 / INFERENCE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E78329-5184-C27E-4B62-4BA6869B35B1}"/>
                </a:ext>
              </a:extLst>
            </p:cNvPr>
            <p:cNvGrpSpPr/>
            <p:nvPr/>
          </p:nvGrpSpPr>
          <p:grpSpPr>
            <a:xfrm>
              <a:off x="6501935" y="3338322"/>
              <a:ext cx="617104" cy="793452"/>
              <a:chOff x="6404837" y="3317056"/>
              <a:chExt cx="617104" cy="793452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F6839057-75AC-342E-4940-ABC76AA9BFF8}"/>
                  </a:ext>
                </a:extLst>
              </p:cNvPr>
              <p:cNvSpPr txBox="1"/>
              <p:nvPr/>
            </p:nvSpPr>
            <p:spPr>
              <a:xfrm>
                <a:off x="6404837" y="3771954"/>
                <a:ext cx="6171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</a:t>
                </a:r>
                <a:r>
                  <a:rPr lang="pt-BR" sz="800" i="1" dirty="0" err="1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Inference</a:t>
                </a:r>
                <a:endPara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E5528C49-DD52-F592-1EB3-8FFA0B3A1EBD}"/>
                  </a:ext>
                </a:extLst>
              </p:cNvPr>
              <p:cNvSpPr/>
              <p:nvPr/>
            </p:nvSpPr>
            <p:spPr>
              <a:xfrm>
                <a:off x="6509409" y="3317056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55" name="Picture 2054" descr="A white outline of a crystal ball&#10;&#10;Description automatically generated">
                <a:extLst>
                  <a:ext uri="{FF2B5EF4-FFF2-40B4-BE49-F238E27FC236}">
                    <a16:creationId xmlns:a16="http://schemas.microsoft.com/office/drawing/2014/main" id="{F9ADAD8E-CCB4-D18B-580D-CB12CBD20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74395" y="3374877"/>
                <a:ext cx="285003" cy="28500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E8B923-2F9A-C3DE-5427-863AD9767E3E}"/>
                </a:ext>
              </a:extLst>
            </p:cNvPr>
            <p:cNvGrpSpPr/>
            <p:nvPr/>
          </p:nvGrpSpPr>
          <p:grpSpPr>
            <a:xfrm>
              <a:off x="5381923" y="3338322"/>
              <a:ext cx="426244" cy="423863"/>
              <a:chOff x="5991599" y="1031447"/>
              <a:chExt cx="426244" cy="42386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DF5A96-2D56-60F0-2AB9-84A495727474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6" name="Picture 35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0C02A3E-6F96-F8E4-1EA3-7943B451D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6FDAFD-67D8-692A-FAFE-03B38D044706}"/>
                </a:ext>
              </a:extLst>
            </p:cNvPr>
            <p:cNvSpPr txBox="1"/>
            <p:nvPr/>
          </p:nvSpPr>
          <p:spPr>
            <a:xfrm>
              <a:off x="5252516" y="3781329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30653D-37EA-5CC3-DFF1-B45A5DFC8839}"/>
                </a:ext>
              </a:extLst>
            </p:cNvPr>
            <p:cNvGrpSpPr/>
            <p:nvPr/>
          </p:nvGrpSpPr>
          <p:grpSpPr>
            <a:xfrm>
              <a:off x="5873163" y="3338322"/>
              <a:ext cx="687671" cy="793452"/>
              <a:chOff x="6248209" y="2177785"/>
              <a:chExt cx="687671" cy="79345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3A6B377-AE51-8561-9D7F-5D72301BC133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B1B4D0-24D7-5DD7-49FF-CD617795BE87}"/>
                  </a:ext>
                </a:extLst>
              </p:cNvPr>
              <p:cNvSpPr txBox="1"/>
              <p:nvPr/>
            </p:nvSpPr>
            <p:spPr>
              <a:xfrm>
                <a:off x="6248209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41" name="Picture 4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586570C7-E022-AC08-9568-041586EBA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EBD0-3367-7FF3-0380-2382D4EB0D61}"/>
                </a:ext>
              </a:extLst>
            </p:cNvPr>
            <p:cNvGrpSpPr/>
            <p:nvPr/>
          </p:nvGrpSpPr>
          <p:grpSpPr>
            <a:xfrm>
              <a:off x="7397836" y="3313552"/>
              <a:ext cx="699241" cy="778891"/>
              <a:chOff x="7397836" y="3313552"/>
              <a:chExt cx="699241" cy="778891"/>
            </a:xfrm>
          </p:grpSpPr>
          <p:pic>
            <p:nvPicPr>
              <p:cNvPr id="43" name="Picture 42" descr="A person with short hair and a tie&#10;&#10;Description automatically generated">
                <a:extLst>
                  <a:ext uri="{FF2B5EF4-FFF2-40B4-BE49-F238E27FC236}">
                    <a16:creationId xmlns:a16="http://schemas.microsoft.com/office/drawing/2014/main" id="{72CEE31F-9169-3C70-DE27-49A4F2A20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7456" y="331355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36061D-6181-F15A-8326-6791158D8F19}"/>
                  </a:ext>
                </a:extLst>
              </p:cNvPr>
              <p:cNvSpPr txBox="1"/>
              <p:nvPr/>
            </p:nvSpPr>
            <p:spPr>
              <a:xfrm>
                <a:off x="7397836" y="3876999"/>
                <a:ext cx="69924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F06757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End User</a:t>
                </a:r>
              </a:p>
            </p:txBody>
          </p:sp>
        </p:grpSp>
        <p:pic>
          <p:nvPicPr>
            <p:cNvPr id="47" name="Graphic 46" descr="Caret Right with solid fill">
              <a:extLst>
                <a:ext uri="{FF2B5EF4-FFF2-40B4-BE49-F238E27FC236}">
                  <a16:creationId xmlns:a16="http://schemas.microsoft.com/office/drawing/2014/main" id="{BF47F9F9-CBCF-90BF-E6C1-913BDFEC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27022" y="3402469"/>
              <a:ext cx="307200" cy="307200"/>
            </a:xfrm>
            <a:prstGeom prst="rect">
              <a:avLst/>
            </a:prstGeom>
          </p:spPr>
        </p:pic>
      </p:grpSp>
      <p:pic>
        <p:nvPicPr>
          <p:cNvPr id="1031" name="Picture 10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BAC0BC62-D252-1E7C-82CA-7A9B17863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948768" flipH="1">
            <a:off x="4352049" y="3315104"/>
            <a:ext cx="427359" cy="379799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26DEEA3B-C5C9-D649-1CF6-65440BCA08E6}"/>
              </a:ext>
            </a:extLst>
          </p:cNvPr>
          <p:cNvSpPr txBox="1"/>
          <p:nvPr/>
        </p:nvSpPr>
        <p:spPr>
          <a:xfrm>
            <a:off x="4271776" y="1825783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Training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D44D06F-CD24-E8F5-E356-BD7BEEF2A016}"/>
              </a:ext>
            </a:extLst>
          </p:cNvPr>
          <p:cNvSpPr txBox="1"/>
          <p:nvPr/>
        </p:nvSpPr>
        <p:spPr>
          <a:xfrm>
            <a:off x="4218371" y="3722831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10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15603-CD5F-44B3-7D45-8826941B26DF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Apenas o código de preparação e treinamento de um modelo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não é suficiente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extrair valor da inteligência gerada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outros componentes fundamentais no ecossistema de MLOps necessário para extrair valor com Machine Learning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3DD5AF-758B-DD2F-9F24-547D9886A386}"/>
              </a:ext>
            </a:extLst>
          </p:cNvPr>
          <p:cNvGrpSpPr/>
          <p:nvPr/>
        </p:nvGrpSpPr>
        <p:grpSpPr>
          <a:xfrm>
            <a:off x="735240" y="2626853"/>
            <a:ext cx="7840947" cy="493413"/>
            <a:chOff x="735240" y="2626853"/>
            <a:chExt cx="7840947" cy="4934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65810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626853"/>
              <a:ext cx="7388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ainda são a parte mais problemática ao tentar aplicar MLOps na prática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87404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Sem uma organização sólida de disponibilização e reuso de dados, modelos de Machine Learning tendem a falhar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153A6-A42E-0085-EBA7-85FAB9423AD7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tendem a proporcionar uma dinâmica extremamente eficiente dentro da jornada de geração de valor com 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plataforma de dados que comporta uma dinâmica de reuso de features pode acelerar a entrega de modelos de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Trazendo uma definição objetiva sobre o conceito de features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QUE SÃO FEATURES?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7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FB31B915-018B-DE8B-4E9C-251AAC095D53}"/>
              </a:ext>
            </a:extLst>
          </p:cNvPr>
          <p:cNvSpPr txBox="1">
            <a:spLocks/>
          </p:cNvSpPr>
          <p:nvPr/>
        </p:nvSpPr>
        <p:spPr>
          <a:xfrm>
            <a:off x="2126512" y="1518581"/>
            <a:ext cx="4319833" cy="1159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</a:t>
            </a:r>
            <a:r>
              <a:rPr lang="pt-BR" sz="8800" b="0" i="0" dirty="0">
                <a:solidFill>
                  <a:srgbClr val="E8EAED"/>
                </a:solidFill>
                <a:effectLst/>
                <a:latin typeface="Google Sans"/>
              </a:rPr>
              <a:t>·</a:t>
            </a:r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E5552-7906-98C2-598D-FE7BE6A4F69F}"/>
              </a:ext>
            </a:extLst>
          </p:cNvPr>
          <p:cNvSpPr txBox="1"/>
          <p:nvPr/>
        </p:nvSpPr>
        <p:spPr>
          <a:xfrm>
            <a:off x="6105718" y="2162678"/>
            <a:ext cx="1493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/ˈ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fēCHər</a:t>
            </a:r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endParaRPr lang="pt-BR" sz="11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A79E-2C39-CCBD-EB0F-B5A28674E9C3}"/>
              </a:ext>
            </a:extLst>
          </p:cNvPr>
          <p:cNvSpPr txBox="1"/>
          <p:nvPr/>
        </p:nvSpPr>
        <p:spPr>
          <a:xfrm>
            <a:off x="2554443" y="2527162"/>
            <a:ext cx="454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Atributo ou coluna de um dataset utilizado como sinal de entrada para um modelo preditivo</a:t>
            </a:r>
            <a:endParaRPr lang="pt-BR" sz="12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4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e alinhando conhecimentos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67CFAA-F7EF-E474-AB23-3FA88E2E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385" y="1076992"/>
            <a:ext cx="5701595" cy="39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F1E09A-10B2-6670-9DEB-53B3F221AA93}"/>
              </a:ext>
            </a:extLst>
          </p:cNvPr>
          <p:cNvGrpSpPr/>
          <p:nvPr/>
        </p:nvGrpSpPr>
        <p:grpSpPr>
          <a:xfrm>
            <a:off x="5226915" y="2404882"/>
            <a:ext cx="853045" cy="1676345"/>
            <a:chOff x="5226915" y="2404882"/>
            <a:chExt cx="853045" cy="167634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622575-2ED5-738F-F0F3-5BA41655D56E}"/>
                </a:ext>
              </a:extLst>
            </p:cNvPr>
            <p:cNvSpPr/>
            <p:nvPr/>
          </p:nvSpPr>
          <p:spPr>
            <a:xfrm>
              <a:off x="5315018" y="2404882"/>
              <a:ext cx="676548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Google Shape;3517;p41">
              <a:extLst>
                <a:ext uri="{FF2B5EF4-FFF2-40B4-BE49-F238E27FC236}">
                  <a16:creationId xmlns:a16="http://schemas.microsoft.com/office/drawing/2014/main" id="{489D1C35-2FB7-21CC-1D62-F9926A80CC5D}"/>
                </a:ext>
              </a:extLst>
            </p:cNvPr>
            <p:cNvSpPr txBox="1">
              <a:spLocks/>
            </p:cNvSpPr>
            <p:nvPr/>
          </p:nvSpPr>
          <p:spPr>
            <a:xfrm>
              <a:off x="5226915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81E1C-AA16-943D-75F4-CC2B24B732FB}"/>
              </a:ext>
            </a:extLst>
          </p:cNvPr>
          <p:cNvGrpSpPr/>
          <p:nvPr/>
        </p:nvGrpSpPr>
        <p:grpSpPr>
          <a:xfrm>
            <a:off x="5964273" y="2404882"/>
            <a:ext cx="853045" cy="1676345"/>
            <a:chOff x="5964273" y="2404882"/>
            <a:chExt cx="853045" cy="167634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3A71D2C-0914-19D2-BF45-EA90AC9CB35A}"/>
                </a:ext>
              </a:extLst>
            </p:cNvPr>
            <p:cNvSpPr/>
            <p:nvPr/>
          </p:nvSpPr>
          <p:spPr>
            <a:xfrm>
              <a:off x="6026809" y="2404882"/>
              <a:ext cx="712956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Google Shape;3517;p41">
              <a:extLst>
                <a:ext uri="{FF2B5EF4-FFF2-40B4-BE49-F238E27FC236}">
                  <a16:creationId xmlns:a16="http://schemas.microsoft.com/office/drawing/2014/main" id="{963154B6-3F92-3550-17D5-C591C000C2A6}"/>
                </a:ext>
              </a:extLst>
            </p:cNvPr>
            <p:cNvSpPr txBox="1">
              <a:spLocks/>
            </p:cNvSpPr>
            <p:nvPr/>
          </p:nvSpPr>
          <p:spPr>
            <a:xfrm>
              <a:off x="5964273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TARGET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ED3B2A-9156-99E6-FCD7-D31EBE66515D}"/>
              </a:ext>
            </a:extLst>
          </p:cNvPr>
          <p:cNvGrpSpPr/>
          <p:nvPr/>
        </p:nvGrpSpPr>
        <p:grpSpPr>
          <a:xfrm>
            <a:off x="2275640" y="3692227"/>
            <a:ext cx="5064699" cy="247204"/>
            <a:chOff x="2275640" y="3692227"/>
            <a:chExt cx="5064699" cy="24720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9F761B3-B6AF-3251-D9D6-6C02120D690B}"/>
                </a:ext>
              </a:extLst>
            </p:cNvPr>
            <p:cNvSpPr/>
            <p:nvPr/>
          </p:nvSpPr>
          <p:spPr>
            <a:xfrm>
              <a:off x="2275640" y="3692227"/>
              <a:ext cx="5064699" cy="242441"/>
            </a:xfrm>
            <a:prstGeom prst="roundRect">
              <a:avLst>
                <a:gd name="adj" fmla="val 24299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Google Shape;3517;p41">
              <a:extLst>
                <a:ext uri="{FF2B5EF4-FFF2-40B4-BE49-F238E27FC236}">
                  <a16:creationId xmlns:a16="http://schemas.microsoft.com/office/drawing/2014/main" id="{B8B9DC59-4DE0-2F5D-E9FB-853588995890}"/>
                </a:ext>
              </a:extLst>
            </p:cNvPr>
            <p:cNvSpPr txBox="1">
              <a:spLocks/>
            </p:cNvSpPr>
            <p:nvPr/>
          </p:nvSpPr>
          <p:spPr>
            <a:xfrm>
              <a:off x="6813371" y="3747944"/>
              <a:ext cx="468378" cy="191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ROW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A3EC3-7253-A42F-AFAF-707601A25CED}"/>
              </a:ext>
            </a:extLst>
          </p:cNvPr>
          <p:cNvGrpSpPr/>
          <p:nvPr/>
        </p:nvGrpSpPr>
        <p:grpSpPr>
          <a:xfrm>
            <a:off x="4517709" y="2404882"/>
            <a:ext cx="853045" cy="1676345"/>
            <a:chOff x="4517709" y="2404882"/>
            <a:chExt cx="853045" cy="16763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E01AA8E-81B0-F6BA-4378-1C3B3B2EF844}"/>
                </a:ext>
              </a:extLst>
            </p:cNvPr>
            <p:cNvSpPr/>
            <p:nvPr/>
          </p:nvSpPr>
          <p:spPr>
            <a:xfrm>
              <a:off x="4607452" y="2404882"/>
              <a:ext cx="672324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Google Shape;3517;p41">
              <a:extLst>
                <a:ext uri="{FF2B5EF4-FFF2-40B4-BE49-F238E27FC236}">
                  <a16:creationId xmlns:a16="http://schemas.microsoft.com/office/drawing/2014/main" id="{E4C3D95B-3516-59CA-59B1-3D65E7045C63}"/>
                </a:ext>
              </a:extLst>
            </p:cNvPr>
            <p:cNvSpPr txBox="1">
              <a:spLocks/>
            </p:cNvSpPr>
            <p:nvPr/>
          </p:nvSpPr>
          <p:spPr>
            <a:xfrm>
              <a:off x="4517709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a alinhando conhecimentos</a:t>
            </a:r>
          </a:p>
        </p:txBody>
      </p:sp>
      <p:pic>
        <p:nvPicPr>
          <p:cNvPr id="30" name="Picture 29" descr="A dart in a target&#10;&#10;Description automatically generated">
            <a:extLst>
              <a:ext uri="{FF2B5EF4-FFF2-40B4-BE49-F238E27FC236}">
                <a16:creationId xmlns:a16="http://schemas.microsoft.com/office/drawing/2014/main" id="{E85C7BD2-65AB-FCE4-91B3-A3F7607B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31" name="Google Shape;3518;p41">
            <a:extLst>
              <a:ext uri="{FF2B5EF4-FFF2-40B4-BE49-F238E27FC236}">
                <a16:creationId xmlns:a16="http://schemas.microsoft.com/office/drawing/2014/main" id="{6BC41FA0-A852-09AF-E0E0-0EDFEE7B6F22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2CA0A-FC7E-0833-4F1F-DE5EA1802493}"/>
              </a:ext>
            </a:extLst>
          </p:cNvPr>
          <p:cNvGrpSpPr/>
          <p:nvPr/>
        </p:nvGrpSpPr>
        <p:grpSpPr>
          <a:xfrm>
            <a:off x="758435" y="2913250"/>
            <a:ext cx="1113018" cy="1030944"/>
            <a:chOff x="758435" y="2913250"/>
            <a:chExt cx="1113018" cy="103094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1958A58-9B5C-8C4E-6B1B-791FEA23B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3" y="29198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763E7C5-EEA3-644A-A44D-ED5B93F3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5" y="33868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5559AAFB-6F79-E6A1-158C-C74719560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2" y="3404193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7C7535-E7B0-45BF-480A-38CA4D7AE51F}"/>
                </a:ext>
              </a:extLst>
            </p:cNvPr>
            <p:cNvGrpSpPr/>
            <p:nvPr/>
          </p:nvGrpSpPr>
          <p:grpSpPr>
            <a:xfrm>
              <a:off x="780826" y="2913250"/>
              <a:ext cx="540000" cy="540000"/>
              <a:chOff x="2253992" y="2430980"/>
              <a:chExt cx="540000" cy="540000"/>
            </a:xfrm>
          </p:grpSpPr>
          <p:pic>
            <p:nvPicPr>
              <p:cNvPr id="16" name="Picture 20">
                <a:extLst>
                  <a:ext uri="{FF2B5EF4-FFF2-40B4-BE49-F238E27FC236}">
                    <a16:creationId xmlns:a16="http://schemas.microsoft.com/office/drawing/2014/main" id="{B9FFFA50-AD1E-781E-94AE-1C58C08C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0E7844-211D-FCC6-7F1B-C978677D0C97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835740A-ACE3-46DD-468D-9F2A0BC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62" y="317166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3517;p41">
            <a:extLst>
              <a:ext uri="{FF2B5EF4-FFF2-40B4-BE49-F238E27FC236}">
                <a16:creationId xmlns:a16="http://schemas.microsoft.com/office/drawing/2014/main" id="{46BC8DAD-5823-A85A-21D6-C5CC9D260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C93AE-B7DD-CBEF-59A0-D3C67FF5AAA0}"/>
              </a:ext>
            </a:extLst>
          </p:cNvPr>
          <p:cNvGrpSpPr/>
          <p:nvPr/>
        </p:nvGrpSpPr>
        <p:grpSpPr>
          <a:xfrm>
            <a:off x="2426182" y="2404882"/>
            <a:ext cx="1257740" cy="1676345"/>
            <a:chOff x="2426182" y="2404882"/>
            <a:chExt cx="1257740" cy="167634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C874424-7334-C796-BBB9-03AE83EB39ED}"/>
                </a:ext>
              </a:extLst>
            </p:cNvPr>
            <p:cNvSpPr/>
            <p:nvPr/>
          </p:nvSpPr>
          <p:spPr>
            <a:xfrm>
              <a:off x="2426182" y="2404882"/>
              <a:ext cx="1257740" cy="1676345"/>
            </a:xfrm>
            <a:prstGeom prst="roundRect">
              <a:avLst>
                <a:gd name="adj" fmla="val 5441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Google Shape;3517;p41">
              <a:extLst>
                <a:ext uri="{FF2B5EF4-FFF2-40B4-BE49-F238E27FC236}">
                  <a16:creationId xmlns:a16="http://schemas.microsoft.com/office/drawing/2014/main" id="{E85EC912-DFE4-CB89-8B0B-891032FE2664}"/>
                </a:ext>
              </a:extLst>
            </p:cNvPr>
            <p:cNvSpPr txBox="1">
              <a:spLocks/>
            </p:cNvSpPr>
            <p:nvPr/>
          </p:nvSpPr>
          <p:spPr>
            <a:xfrm>
              <a:off x="2499397" y="2404902"/>
              <a:ext cx="1147643" cy="416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ENTITY KEY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C1183D-B7C4-F057-9518-B2A4E17BAA46}"/>
              </a:ext>
            </a:extLst>
          </p:cNvPr>
          <p:cNvGrpSpPr/>
          <p:nvPr/>
        </p:nvGrpSpPr>
        <p:grpSpPr>
          <a:xfrm>
            <a:off x="3719164" y="2404882"/>
            <a:ext cx="870465" cy="1676345"/>
            <a:chOff x="3719164" y="2404882"/>
            <a:chExt cx="870465" cy="167634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F89CA25-61C5-56CC-773D-38E5E29018AC}"/>
                </a:ext>
              </a:extLst>
            </p:cNvPr>
            <p:cNvSpPr/>
            <p:nvPr/>
          </p:nvSpPr>
          <p:spPr>
            <a:xfrm>
              <a:off x="3719164" y="2404882"/>
              <a:ext cx="853045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Google Shape;3517;p41">
              <a:extLst>
                <a:ext uri="{FF2B5EF4-FFF2-40B4-BE49-F238E27FC236}">
                  <a16:creationId xmlns:a16="http://schemas.microsoft.com/office/drawing/2014/main" id="{2A33DEB9-774C-AADB-0648-61EFC3979F0F}"/>
                </a:ext>
              </a:extLst>
            </p:cNvPr>
            <p:cNvSpPr txBox="1">
              <a:spLocks/>
            </p:cNvSpPr>
            <p:nvPr/>
          </p:nvSpPr>
          <p:spPr>
            <a:xfrm>
              <a:off x="3736584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EVENT TIME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624AC9D-3006-1AD2-9873-EEB99C8175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pic>
        <p:nvPicPr>
          <p:cNvPr id="54" name="Graphic 53" descr="Caret Right with solid fill">
            <a:extLst>
              <a:ext uri="{FF2B5EF4-FFF2-40B4-BE49-F238E27FC236}">
                <a16:creationId xmlns:a16="http://schemas.microsoft.com/office/drawing/2014/main" id="{73D3D6F1-437C-51F7-5953-C41E30B1F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pic>
        <p:nvPicPr>
          <p:cNvPr id="1026" name="Picture 2" descr="Feature Engineering Bookcamp | Amazon.com.br">
            <a:extLst>
              <a:ext uri="{FF2B5EF4-FFF2-40B4-BE49-F238E27FC236}">
                <a16:creationId xmlns:a16="http://schemas.microsoft.com/office/drawing/2014/main" id="{CDD06D46-0FE4-5D35-2BDA-24EC0CDD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51925"/>
            <a:ext cx="2184813" cy="2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ature Engineering Bookcamp eBook by Sinan Ozdemir | Official Publisher  Page | Simon &amp; Schuster UK">
            <a:extLst>
              <a:ext uri="{FF2B5EF4-FFF2-40B4-BE49-F238E27FC236}">
                <a16:creationId xmlns:a16="http://schemas.microsoft.com/office/drawing/2014/main" id="{C11C61AF-B154-0032-ADA0-55A998660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5977" r="11314" b="45879"/>
          <a:stretch/>
        </p:blipFill>
        <p:spPr bwMode="auto">
          <a:xfrm>
            <a:off x="3316388" y="1474383"/>
            <a:ext cx="528354" cy="524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8;p41">
            <a:extLst>
              <a:ext uri="{FF2B5EF4-FFF2-40B4-BE49-F238E27FC236}">
                <a16:creationId xmlns:a16="http://schemas.microsoft.com/office/drawing/2014/main" id="{FED494CD-B272-208D-F337-2B025CE2E0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4889" y="2176603"/>
            <a:ext cx="5350471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“Feature Engineering é a arte de </a:t>
            </a:r>
            <a:r>
              <a:rPr lang="en" sz="1800" dirty="0">
                <a:solidFill>
                  <a:schemeClr val="accent1"/>
                </a:solidFill>
              </a:rPr>
              <a:t>manipular</a:t>
            </a:r>
            <a:r>
              <a:rPr lang="en" dirty="0"/>
              <a:t> e </a:t>
            </a:r>
            <a:r>
              <a:rPr lang="en" sz="1800" dirty="0">
                <a:solidFill>
                  <a:schemeClr val="accent1"/>
                </a:solidFill>
              </a:rPr>
              <a:t>transformar</a:t>
            </a:r>
            <a:r>
              <a:rPr lang="en" dirty="0"/>
              <a:t> dados em um formato otimizado capaz de representar, da melhor forma possível, uma problemática que um </a:t>
            </a:r>
            <a:r>
              <a:rPr lang="en" sz="1800" dirty="0">
                <a:solidFill>
                  <a:schemeClr val="accent1"/>
                </a:solidFill>
              </a:rPr>
              <a:t>algoritmo de Machine Learning </a:t>
            </a:r>
            <a:r>
              <a:rPr lang="en" dirty="0"/>
              <a:t>tenta modelar.”</a:t>
            </a:r>
            <a:endParaRPr dirty="0"/>
          </a:p>
        </p:txBody>
      </p:sp>
      <p:sp>
        <p:nvSpPr>
          <p:cNvPr id="6" name="Google Shape;3517;p41">
            <a:extLst>
              <a:ext uri="{FF2B5EF4-FFF2-40B4-BE49-F238E27FC236}">
                <a16:creationId xmlns:a16="http://schemas.microsoft.com/office/drawing/2014/main" id="{F9E013F1-1712-D2C8-4CD6-ED37D77B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8919" y="1450208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SINAN OZDEMIR</a:t>
            </a:r>
            <a:endParaRPr sz="2800" dirty="0"/>
          </a:p>
        </p:txBody>
      </p:sp>
      <p:sp>
        <p:nvSpPr>
          <p:cNvPr id="7" name="Google Shape;3518;p41">
            <a:extLst>
              <a:ext uri="{FF2B5EF4-FFF2-40B4-BE49-F238E27FC236}">
                <a16:creationId xmlns:a16="http://schemas.microsoft.com/office/drawing/2014/main" id="{A0DD036C-3A73-2DA5-547D-B3C63F1702FD}"/>
              </a:ext>
            </a:extLst>
          </p:cNvPr>
          <p:cNvSpPr txBox="1">
            <a:spLocks/>
          </p:cNvSpPr>
          <p:nvPr/>
        </p:nvSpPr>
        <p:spPr>
          <a:xfrm>
            <a:off x="3887317" y="1784908"/>
            <a:ext cx="2573778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/>
              <a:t>No livro Feature Engineering </a:t>
            </a:r>
            <a:r>
              <a:rPr lang="pt-BR" sz="1000" i="1" dirty="0" err="1"/>
              <a:t>Bookcamp</a:t>
            </a:r>
            <a:endParaRPr lang="pt-BR" sz="1000" i="1" dirty="0"/>
          </a:p>
        </p:txBody>
      </p:sp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0D2E50B8-795D-F426-356D-1BBF24B26FEF}"/>
              </a:ext>
            </a:extLst>
          </p:cNvPr>
          <p:cNvSpPr txBox="1">
            <a:spLocks/>
          </p:cNvSpPr>
          <p:nvPr/>
        </p:nvSpPr>
        <p:spPr>
          <a:xfrm>
            <a:off x="3501843" y="4025086"/>
            <a:ext cx="1622607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5"/>
              </a:rPr>
              <a:t>Link para acessar o livro</a:t>
            </a:r>
            <a:endParaRPr lang="pt-BR" sz="1000" i="1" dirty="0"/>
          </a:p>
        </p:txBody>
      </p:sp>
      <p:pic>
        <p:nvPicPr>
          <p:cNvPr id="10" name="Picture 9" descr="A grey arrow in a square&#10;&#10;Description automatically generated">
            <a:extLst>
              <a:ext uri="{FF2B5EF4-FFF2-40B4-BE49-F238E27FC236}">
                <a16:creationId xmlns:a16="http://schemas.microsoft.com/office/drawing/2014/main" id="{0BC42EA9-CA14-DE52-1064-4928D26A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489" y="4113695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485AED-2043-DF51-AE1E-C98C677A5C6D}"/>
              </a:ext>
            </a:extLst>
          </p:cNvPr>
          <p:cNvGrpSpPr/>
          <p:nvPr/>
        </p:nvGrpSpPr>
        <p:grpSpPr>
          <a:xfrm>
            <a:off x="6680373" y="2404882"/>
            <a:ext cx="1054965" cy="1676345"/>
            <a:chOff x="6680373" y="2404882"/>
            <a:chExt cx="1054965" cy="16763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8C773-0CEB-8A80-3C62-BD805A2ABE68}"/>
                </a:ext>
              </a:extLst>
            </p:cNvPr>
            <p:cNvGrpSpPr/>
            <p:nvPr/>
          </p:nvGrpSpPr>
          <p:grpSpPr>
            <a:xfrm>
              <a:off x="6771191" y="2404882"/>
              <a:ext cx="877384" cy="1676345"/>
              <a:chOff x="6771191" y="2404882"/>
              <a:chExt cx="877384" cy="1676345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0D6E53-9175-E1ED-9745-AE2F15023E38}"/>
                  </a:ext>
                </a:extLst>
              </p:cNvPr>
              <p:cNvSpPr/>
              <p:nvPr/>
            </p:nvSpPr>
            <p:spPr>
              <a:xfrm>
                <a:off x="6771191" y="2404882"/>
                <a:ext cx="877384" cy="1676345"/>
              </a:xfrm>
              <a:prstGeom prst="roundRect">
                <a:avLst>
                  <a:gd name="adj" fmla="val 8975"/>
                </a:avLst>
              </a:prstGeom>
              <a:noFill/>
              <a:ln w="6350">
                <a:solidFill>
                  <a:srgbClr val="36D5A5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Google Shape;3517;p41">
                <a:extLst>
                  <a:ext uri="{FF2B5EF4-FFF2-40B4-BE49-F238E27FC236}">
                    <a16:creationId xmlns:a16="http://schemas.microsoft.com/office/drawing/2014/main" id="{13E207B2-DA1B-488D-939D-822F29E97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3491" y="2421240"/>
                <a:ext cx="853045" cy="275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60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9pPr>
              </a:lstStyle>
              <a:p>
                <a:pPr algn="ctr"/>
                <a:r>
                  <a:rPr lang="en-US" sz="1200" dirty="0">
                    <a:solidFill>
                      <a:srgbClr val="36D5A5"/>
                    </a:solidFill>
                  </a:rPr>
                  <a:t>FEATURE</a:t>
                </a:r>
              </a:p>
            </p:txBody>
          </p:sp>
        </p:grpSp>
        <p:sp>
          <p:nvSpPr>
            <p:cNvPr id="85" name="Google Shape;3518;p41">
              <a:extLst>
                <a:ext uri="{FF2B5EF4-FFF2-40B4-BE49-F238E27FC236}">
                  <a16:creationId xmlns:a16="http://schemas.microsoft.com/office/drawing/2014/main" id="{BD74AD73-47A6-62CE-7078-55084ED8CEAE}"/>
                </a:ext>
              </a:extLst>
            </p:cNvPr>
            <p:cNvSpPr txBox="1">
              <a:spLocks/>
            </p:cNvSpPr>
            <p:nvPr/>
          </p:nvSpPr>
          <p:spPr>
            <a:xfrm>
              <a:off x="6680373" y="2676840"/>
              <a:ext cx="1054965" cy="164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pt-BR" sz="800" i="1" dirty="0">
                  <a:solidFill>
                    <a:srgbClr val="36D5A5"/>
                  </a:solidFill>
                </a:rPr>
                <a:t>calculada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D497BC7-13F4-6916-29D6-CBB63DE3596A}"/>
              </a:ext>
            </a:extLst>
          </p:cNvPr>
          <p:cNvSpPr/>
          <p:nvPr/>
        </p:nvSpPr>
        <p:spPr>
          <a:xfrm>
            <a:off x="6026809" y="2404882"/>
            <a:ext cx="712956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200FFE6-3E0A-6211-C5E3-607B76154186}"/>
              </a:ext>
            </a:extLst>
          </p:cNvPr>
          <p:cNvSpPr/>
          <p:nvPr/>
        </p:nvSpPr>
        <p:spPr>
          <a:xfrm>
            <a:off x="5315018" y="2404882"/>
            <a:ext cx="676548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AA61451-479C-39CB-5F14-4521505048BE}"/>
              </a:ext>
            </a:extLst>
          </p:cNvPr>
          <p:cNvSpPr/>
          <p:nvPr/>
        </p:nvSpPr>
        <p:spPr>
          <a:xfrm>
            <a:off x="4607452" y="2404882"/>
            <a:ext cx="672324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11E4BF8-05B2-A1FC-3BC9-B7D44E1EDDE1}"/>
              </a:ext>
            </a:extLst>
          </p:cNvPr>
          <p:cNvSpPr/>
          <p:nvPr/>
        </p:nvSpPr>
        <p:spPr>
          <a:xfrm>
            <a:off x="2426182" y="2404882"/>
            <a:ext cx="1257740" cy="1676345"/>
          </a:xfrm>
          <a:prstGeom prst="roundRect">
            <a:avLst>
              <a:gd name="adj" fmla="val 5441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56" descr="A dart in a target&#10;&#10;Description automatically generated">
            <a:extLst>
              <a:ext uri="{FF2B5EF4-FFF2-40B4-BE49-F238E27FC236}">
                <a16:creationId xmlns:a16="http://schemas.microsoft.com/office/drawing/2014/main" id="{E043713B-5F25-1937-52AE-C945F112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58" name="Google Shape;3518;p41">
            <a:extLst>
              <a:ext uri="{FF2B5EF4-FFF2-40B4-BE49-F238E27FC236}">
                <a16:creationId xmlns:a16="http://schemas.microsoft.com/office/drawing/2014/main" id="{CA76ADB7-BB28-4FAB-ED11-B622E8E76485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184A35DD-028A-A7DC-1797-622F5AE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3" y="2919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4F309873-9119-B944-B386-2B628820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" y="33868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688DDB94-3458-4985-98B0-9CFF6DB9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2" y="3404193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400BBFF-8B1D-E2CF-E5D2-021216DE4299}"/>
              </a:ext>
            </a:extLst>
          </p:cNvPr>
          <p:cNvGrpSpPr/>
          <p:nvPr/>
        </p:nvGrpSpPr>
        <p:grpSpPr>
          <a:xfrm>
            <a:off x="780826" y="2913250"/>
            <a:ext cx="540000" cy="540000"/>
            <a:chOff x="2253992" y="2430980"/>
            <a:chExt cx="540000" cy="540000"/>
          </a:xfrm>
        </p:grpSpPr>
        <p:pic>
          <p:nvPicPr>
            <p:cNvPr id="63" name="Picture 20">
              <a:extLst>
                <a:ext uri="{FF2B5EF4-FFF2-40B4-BE49-F238E27FC236}">
                  <a16:creationId xmlns:a16="http://schemas.microsoft.com/office/drawing/2014/main" id="{0C6E9C9C-8F77-9361-A992-2EFB40C74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5C5AFE9-69EF-3E06-0701-C6E772BAAEB8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5" name="Picture 12">
            <a:extLst>
              <a:ext uri="{FF2B5EF4-FFF2-40B4-BE49-F238E27FC236}">
                <a16:creationId xmlns:a16="http://schemas.microsoft.com/office/drawing/2014/main" id="{F7CAA1ED-FDC1-2CD9-85EA-2AF72372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31716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3517;p41">
            <a:extLst>
              <a:ext uri="{FF2B5EF4-FFF2-40B4-BE49-F238E27FC236}">
                <a16:creationId xmlns:a16="http://schemas.microsoft.com/office/drawing/2014/main" id="{04FD2493-4356-5592-D440-F45C54884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sp>
        <p:nvSpPr>
          <p:cNvPr id="67" name="Google Shape;3517;p41">
            <a:extLst>
              <a:ext uri="{FF2B5EF4-FFF2-40B4-BE49-F238E27FC236}">
                <a16:creationId xmlns:a16="http://schemas.microsoft.com/office/drawing/2014/main" id="{3A4564EB-0D0D-5623-617D-047337406019}"/>
              </a:ext>
            </a:extLst>
          </p:cNvPr>
          <p:cNvSpPr txBox="1">
            <a:spLocks/>
          </p:cNvSpPr>
          <p:nvPr/>
        </p:nvSpPr>
        <p:spPr>
          <a:xfrm>
            <a:off x="2499397" y="2404902"/>
            <a:ext cx="1147643" cy="41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ENTITY KEY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774F95-5A9A-1024-1832-DFB34E0D2C33}"/>
              </a:ext>
            </a:extLst>
          </p:cNvPr>
          <p:cNvSpPr/>
          <p:nvPr/>
        </p:nvSpPr>
        <p:spPr>
          <a:xfrm>
            <a:off x="3719164" y="2404882"/>
            <a:ext cx="853045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3517;p41">
            <a:extLst>
              <a:ext uri="{FF2B5EF4-FFF2-40B4-BE49-F238E27FC236}">
                <a16:creationId xmlns:a16="http://schemas.microsoft.com/office/drawing/2014/main" id="{FD7A4DDD-4948-D1BF-A02F-9FDFA3343D2F}"/>
              </a:ext>
            </a:extLst>
          </p:cNvPr>
          <p:cNvSpPr txBox="1">
            <a:spLocks/>
          </p:cNvSpPr>
          <p:nvPr/>
        </p:nvSpPr>
        <p:spPr>
          <a:xfrm>
            <a:off x="3736584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EVENT TIME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2DAFB11-49CE-7B65-FFB0-24EF6A1F5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sp>
        <p:nvSpPr>
          <p:cNvPr id="71" name="Google Shape;3517;p41">
            <a:extLst>
              <a:ext uri="{FF2B5EF4-FFF2-40B4-BE49-F238E27FC236}">
                <a16:creationId xmlns:a16="http://schemas.microsoft.com/office/drawing/2014/main" id="{3A2906BE-6E6B-598D-DC01-1E05F1B41142}"/>
              </a:ext>
            </a:extLst>
          </p:cNvPr>
          <p:cNvSpPr txBox="1">
            <a:spLocks/>
          </p:cNvSpPr>
          <p:nvPr/>
        </p:nvSpPr>
        <p:spPr>
          <a:xfrm>
            <a:off x="4517709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2" name="Google Shape;3517;p41">
            <a:extLst>
              <a:ext uri="{FF2B5EF4-FFF2-40B4-BE49-F238E27FC236}">
                <a16:creationId xmlns:a16="http://schemas.microsoft.com/office/drawing/2014/main" id="{8DBD5008-9C74-9CCC-C7CE-48C6A4438D1E}"/>
              </a:ext>
            </a:extLst>
          </p:cNvPr>
          <p:cNvSpPr txBox="1">
            <a:spLocks/>
          </p:cNvSpPr>
          <p:nvPr/>
        </p:nvSpPr>
        <p:spPr>
          <a:xfrm>
            <a:off x="5226915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3" name="Google Shape;3517;p41">
            <a:extLst>
              <a:ext uri="{FF2B5EF4-FFF2-40B4-BE49-F238E27FC236}">
                <a16:creationId xmlns:a16="http://schemas.microsoft.com/office/drawing/2014/main" id="{921EE639-7087-5CD7-055A-7E3E66D50E6E}"/>
              </a:ext>
            </a:extLst>
          </p:cNvPr>
          <p:cNvSpPr txBox="1">
            <a:spLocks/>
          </p:cNvSpPr>
          <p:nvPr/>
        </p:nvSpPr>
        <p:spPr>
          <a:xfrm>
            <a:off x="5964273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TARGET</a:t>
            </a:r>
          </a:p>
        </p:txBody>
      </p:sp>
      <p:pic>
        <p:nvPicPr>
          <p:cNvPr id="75" name="Graphic 74" descr="Caret Right with solid fill">
            <a:extLst>
              <a:ext uri="{FF2B5EF4-FFF2-40B4-BE49-F238E27FC236}">
                <a16:creationId xmlns:a16="http://schemas.microsoft.com/office/drawing/2014/main" id="{AFD64D1E-8C2F-284A-5BB7-4A855AB4A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AF2FA75-0538-9DCF-33C8-E44932DC4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413" y="2737966"/>
            <a:ext cx="947374" cy="12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 AWS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Por que cloud </a:t>
            </a:r>
            <a:r>
              <a:rPr lang="pt-BR" sz="1200" dirty="0" err="1"/>
              <a:t>computing</a:t>
            </a:r>
            <a:r>
              <a:rPr lang="pt-BR" sz="1200" dirty="0"/>
              <a:t> é importante e quais são suas vantagens?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1173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IAM: GERENCIAMENTO DE PERMISSÕES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178437"/>
            <a:ext cx="197667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Compreendendo detalhes sobre a configuração de permissões com IAM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REDES: RECURSOS DE CONECTIVIDADE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299" y="2178438"/>
            <a:ext cx="2167422" cy="634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 básico sobre endereçamento e sua aplicação com serviços AWS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IAC: CONFIGURAÇÃO DE INFRAESTRUTURA</a:t>
            </a:r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4" y="4118700"/>
            <a:ext cx="19546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Conhecendo o processo de implantação de recursos usando código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FUNDAMENTAIS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A definir</a:t>
            </a:r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59"/>
          <p:cNvSpPr txBox="1">
            <a:spLocks noGrp="1"/>
          </p:cNvSpPr>
          <p:nvPr>
            <p:ph type="title"/>
          </p:nvPr>
        </p:nvSpPr>
        <p:spPr>
          <a:xfrm>
            <a:off x="7200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MODEL-INDEPENDENT</a:t>
            </a:r>
            <a:endParaRPr sz="1800" dirty="0"/>
          </a:p>
        </p:txBody>
      </p:sp>
      <p:sp>
        <p:nvSpPr>
          <p:cNvPr id="4136" name="Google Shape;4136;p59"/>
          <p:cNvSpPr txBox="1">
            <a:spLocks noGrp="1"/>
          </p:cNvSpPr>
          <p:nvPr>
            <p:ph type="subTitle" idx="1"/>
          </p:nvPr>
        </p:nvSpPr>
        <p:spPr>
          <a:xfrm>
            <a:off x="720000" y="3050854"/>
            <a:ext cx="2336400" cy="135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geradas por processos padrão de Engenharia de Dados e que podem ser reutilizadas por qualquer modelo de 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1BB0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rgbClr val="1BB080"/>
                </a:solidFill>
              </a:rPr>
              <a:t>E</a:t>
            </a:r>
            <a:r>
              <a:rPr lang="en" sz="1000" i="1" dirty="0">
                <a:solidFill>
                  <a:srgbClr val="1BB080"/>
                </a:solidFill>
              </a:rPr>
              <a:t>x: agregações e cálculos genéricos</a:t>
            </a:r>
            <a:endParaRPr sz="1000" i="1" dirty="0">
              <a:solidFill>
                <a:srgbClr val="1BB080"/>
              </a:solidFill>
            </a:endParaRPr>
          </a:p>
        </p:txBody>
      </p:sp>
      <p:sp>
        <p:nvSpPr>
          <p:cNvPr id="4137" name="Google Shape;4137;p59"/>
          <p:cNvSpPr txBox="1">
            <a:spLocks noGrp="1"/>
          </p:cNvSpPr>
          <p:nvPr>
            <p:ph type="title" idx="2"/>
          </p:nvPr>
        </p:nvSpPr>
        <p:spPr>
          <a:xfrm>
            <a:off x="34038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 DEPENDENT</a:t>
            </a:r>
            <a:endParaRPr sz="1800" dirty="0"/>
          </a:p>
        </p:txBody>
      </p:sp>
      <p:sp>
        <p:nvSpPr>
          <p:cNvPr id="4138" name="Google Shape;4138;p59"/>
          <p:cNvSpPr txBox="1">
            <a:spLocks noGrp="1"/>
          </p:cNvSpPr>
          <p:nvPr>
            <p:ph type="subTitle" idx="3"/>
          </p:nvPr>
        </p:nvSpPr>
        <p:spPr>
          <a:xfrm>
            <a:off x="3403800" y="3050854"/>
            <a:ext cx="2336400" cy="169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computadas através de características específica dos dados de treinamento e que só fazem sentido para o modelo a ser treinado</a:t>
            </a:r>
            <a:endParaRPr lang="pt-BR" sz="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 err="1">
                <a:solidFill>
                  <a:srgbClr val="1BB080"/>
                </a:solidFill>
              </a:rPr>
              <a:t>Ex</a:t>
            </a:r>
            <a:r>
              <a:rPr lang="pt-BR" sz="1000" i="1" dirty="0">
                <a:solidFill>
                  <a:srgbClr val="1BB080"/>
                </a:solidFill>
              </a:rPr>
              <a:t>: encoding e normalizações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140" name="Google Shape;4140;p59"/>
          <p:cNvSpPr txBox="1">
            <a:spLocks noGrp="1"/>
          </p:cNvSpPr>
          <p:nvPr>
            <p:ph type="title" idx="4"/>
          </p:nvPr>
        </p:nvSpPr>
        <p:spPr>
          <a:xfrm>
            <a:off x="60876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 DEMAND</a:t>
            </a:r>
            <a:endParaRPr sz="1800" dirty="0"/>
          </a:p>
        </p:txBody>
      </p:sp>
      <p:sp>
        <p:nvSpPr>
          <p:cNvPr id="4141" name="Google Shape;4141;p59"/>
          <p:cNvSpPr txBox="1">
            <a:spLocks noGrp="1"/>
          </p:cNvSpPr>
          <p:nvPr>
            <p:ph type="subTitle" idx="5"/>
          </p:nvPr>
        </p:nvSpPr>
        <p:spPr>
          <a:xfrm>
            <a:off x="6087600" y="3050855"/>
            <a:ext cx="2336400" cy="149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Fetaures calculadas em tempo de requisição para a inferência de modelos online</a:t>
            </a: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BB080"/>
                </a:solidFill>
              </a:rPr>
              <a:t>Ex: tempo desde a última interação do usuário, geolocalização da requisição, etc.</a:t>
            </a:r>
            <a:endParaRPr i="1" dirty="0">
              <a:solidFill>
                <a:srgbClr val="1BB08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E9387-1342-F2A7-6BDD-941ED87C3CE6}"/>
              </a:ext>
            </a:extLst>
          </p:cNvPr>
          <p:cNvGrpSpPr/>
          <p:nvPr/>
        </p:nvGrpSpPr>
        <p:grpSpPr>
          <a:xfrm>
            <a:off x="989338" y="1467595"/>
            <a:ext cx="1612259" cy="1080000"/>
            <a:chOff x="989338" y="1467595"/>
            <a:chExt cx="1612259" cy="108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A875EFF-7945-1BA0-920D-4AA5FF3E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215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FAEE412C-B8CD-D0B4-2761-8AC8B5B3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11124" y="1630937"/>
              <a:ext cx="806411" cy="806411"/>
            </a:xfrm>
            <a:prstGeom prst="rect">
              <a:avLst/>
            </a:prstGeom>
          </p:spPr>
        </p:pic>
        <p:sp>
          <p:nvSpPr>
            <p:cNvPr id="3" name="Google Shape;972;p8">
              <a:extLst>
                <a:ext uri="{FF2B5EF4-FFF2-40B4-BE49-F238E27FC236}">
                  <a16:creationId xmlns:a16="http://schemas.microsoft.com/office/drawing/2014/main" id="{DC155D64-EE7F-534B-91D4-399828D6F4CA}"/>
                </a:ext>
              </a:extLst>
            </p:cNvPr>
            <p:cNvSpPr/>
            <p:nvPr/>
          </p:nvSpPr>
          <p:spPr>
            <a:xfrm>
              <a:off x="1677299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3;p8">
              <a:extLst>
                <a:ext uri="{FF2B5EF4-FFF2-40B4-BE49-F238E27FC236}">
                  <a16:creationId xmlns:a16="http://schemas.microsoft.com/office/drawing/2014/main" id="{0FADED41-0F2D-E321-AE0E-69CD646634D6}"/>
                </a:ext>
              </a:extLst>
            </p:cNvPr>
            <p:cNvSpPr/>
            <p:nvPr/>
          </p:nvSpPr>
          <p:spPr>
            <a:xfrm>
              <a:off x="989338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6F9944-1E0C-A4BE-DAD4-6B412FEC8897}"/>
              </a:ext>
            </a:extLst>
          </p:cNvPr>
          <p:cNvGrpSpPr/>
          <p:nvPr/>
        </p:nvGrpSpPr>
        <p:grpSpPr>
          <a:xfrm>
            <a:off x="3736123" y="1467595"/>
            <a:ext cx="1612259" cy="1080000"/>
            <a:chOff x="3736123" y="1467595"/>
            <a:chExt cx="161225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32EB36-164E-405C-038E-E332CB5E1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000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39" descr="A number on a black background&#10;&#10;Description automatically generated">
              <a:extLst>
                <a:ext uri="{FF2B5EF4-FFF2-40B4-BE49-F238E27FC236}">
                  <a16:creationId xmlns:a16="http://schemas.microsoft.com/office/drawing/2014/main" id="{C0AA56DF-19B8-3C3C-5FDF-8628CFE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00" y="1710331"/>
              <a:ext cx="634915" cy="634915"/>
            </a:xfrm>
            <a:prstGeom prst="rect">
              <a:avLst/>
            </a:prstGeom>
          </p:spPr>
        </p:pic>
        <p:sp>
          <p:nvSpPr>
            <p:cNvPr id="6" name="Google Shape;972;p8">
              <a:extLst>
                <a:ext uri="{FF2B5EF4-FFF2-40B4-BE49-F238E27FC236}">
                  <a16:creationId xmlns:a16="http://schemas.microsoft.com/office/drawing/2014/main" id="{F443DBD5-6F12-2BC6-D85B-95B78C11BB47}"/>
                </a:ext>
              </a:extLst>
            </p:cNvPr>
            <p:cNvSpPr/>
            <p:nvPr/>
          </p:nvSpPr>
          <p:spPr>
            <a:xfrm>
              <a:off x="4424084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3;p8">
              <a:extLst>
                <a:ext uri="{FF2B5EF4-FFF2-40B4-BE49-F238E27FC236}">
                  <a16:creationId xmlns:a16="http://schemas.microsoft.com/office/drawing/2014/main" id="{12136BFE-6B02-FB03-2394-58914DD73126}"/>
                </a:ext>
              </a:extLst>
            </p:cNvPr>
            <p:cNvSpPr/>
            <p:nvPr/>
          </p:nvSpPr>
          <p:spPr>
            <a:xfrm>
              <a:off x="3736123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E6935D-7A48-80E8-B691-5A68F0174E7B}"/>
              </a:ext>
            </a:extLst>
          </p:cNvPr>
          <p:cNvGrpSpPr/>
          <p:nvPr/>
        </p:nvGrpSpPr>
        <p:grpSpPr>
          <a:xfrm>
            <a:off x="6531621" y="1473201"/>
            <a:ext cx="1612259" cy="1080000"/>
            <a:chOff x="6531621" y="1473201"/>
            <a:chExt cx="1612259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DE4067-A295-1900-EE05-D3D9FE21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7498" y="1473201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37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0E708703-C6BB-BA98-5085-22FD12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129" y="1654292"/>
              <a:ext cx="804587" cy="804587"/>
            </a:xfrm>
            <a:prstGeom prst="rect">
              <a:avLst/>
            </a:prstGeom>
          </p:spPr>
        </p:pic>
        <p:sp>
          <p:nvSpPr>
            <p:cNvPr id="9" name="Google Shape;972;p8">
              <a:extLst>
                <a:ext uri="{FF2B5EF4-FFF2-40B4-BE49-F238E27FC236}">
                  <a16:creationId xmlns:a16="http://schemas.microsoft.com/office/drawing/2014/main" id="{6A4501CE-DC34-CF5B-80D5-5A2A5B265C8E}"/>
                </a:ext>
              </a:extLst>
            </p:cNvPr>
            <p:cNvSpPr/>
            <p:nvPr/>
          </p:nvSpPr>
          <p:spPr>
            <a:xfrm>
              <a:off x="7219582" y="1507772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3;p8">
              <a:extLst>
                <a:ext uri="{FF2B5EF4-FFF2-40B4-BE49-F238E27FC236}">
                  <a16:creationId xmlns:a16="http://schemas.microsoft.com/office/drawing/2014/main" id="{E939830A-22F4-943D-4EAA-F8D1FF514F12}"/>
                </a:ext>
              </a:extLst>
            </p:cNvPr>
            <p:cNvSpPr/>
            <p:nvPr/>
          </p:nvSpPr>
          <p:spPr>
            <a:xfrm>
              <a:off x="6531621" y="2049489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D8B40-EA8F-4B0E-EE8D-EC171F6BAED7}"/>
              </a:ext>
            </a:extLst>
          </p:cNvPr>
          <p:cNvGrpSpPr/>
          <p:nvPr/>
        </p:nvGrpSpPr>
        <p:grpSpPr>
          <a:xfrm>
            <a:off x="3431439" y="518844"/>
            <a:ext cx="2242866" cy="552301"/>
            <a:chOff x="977990" y="1935155"/>
            <a:chExt cx="2242866" cy="552301"/>
          </a:xfrm>
        </p:grpSpPr>
        <p:pic>
          <p:nvPicPr>
            <p:cNvPr id="13" name="Picture 6" descr="Hopsworks - My AI">
              <a:extLst>
                <a:ext uri="{FF2B5EF4-FFF2-40B4-BE49-F238E27FC236}">
                  <a16:creationId xmlns:a16="http://schemas.microsoft.com/office/drawing/2014/main" id="{9627BEDD-793D-DF37-7661-5F273123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73171B2-83A3-57F7-8500-3333717D99F8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F05071-D28D-50FD-286A-86A30DFAC75D}"/>
              </a:ext>
            </a:extLst>
          </p:cNvPr>
          <p:cNvSpPr txBox="1"/>
          <p:nvPr/>
        </p:nvSpPr>
        <p:spPr>
          <a:xfrm>
            <a:off x="1198640" y="574023"/>
            <a:ext cx="2661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Segundo artigo técnico publicado pela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E3026-6D19-9A5B-C582-6273D1A09CCD}"/>
              </a:ext>
            </a:extLst>
          </p:cNvPr>
          <p:cNvSpPr txBox="1"/>
          <p:nvPr/>
        </p:nvSpPr>
        <p:spPr>
          <a:xfrm>
            <a:off x="5008775" y="574023"/>
            <a:ext cx="3500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transformações de features para modelos de 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D7E36-D1E4-B4D8-7A2B-631A4E37BFFD}"/>
              </a:ext>
            </a:extLst>
          </p:cNvPr>
          <p:cNvSpPr txBox="1"/>
          <p:nvPr/>
        </p:nvSpPr>
        <p:spPr>
          <a:xfrm>
            <a:off x="2594807" y="900164"/>
            <a:ext cx="4144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podem ser classificadas em          diferentes taxonomias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69AB8-55FC-1388-179E-A3C331B1A993}"/>
              </a:ext>
            </a:extLst>
          </p:cNvPr>
          <p:cNvSpPr txBox="1"/>
          <p:nvPr/>
        </p:nvSpPr>
        <p:spPr>
          <a:xfrm>
            <a:off x="4429918" y="707202"/>
            <a:ext cx="523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rgbClr val="1BB080"/>
                </a:solidFill>
                <a:latin typeface="Teko"/>
                <a:cs typeface="Teko"/>
                <a:sym typeface="Teko"/>
              </a:rPr>
              <a:t>3</a:t>
            </a:r>
            <a:endParaRPr lang="pt-BR" sz="4000" dirty="0">
              <a:solidFill>
                <a:srgbClr val="1BB080"/>
              </a:solidFill>
            </a:endParaRPr>
          </a:p>
        </p:txBody>
      </p:sp>
      <p:sp>
        <p:nvSpPr>
          <p:cNvPr id="44" name="Google Shape;3518;p41">
            <a:extLst>
              <a:ext uri="{FF2B5EF4-FFF2-40B4-BE49-F238E27FC236}">
                <a16:creationId xmlns:a16="http://schemas.microsoft.com/office/drawing/2014/main" id="{FB37A118-52CA-33FD-F37D-DF42D43CA353}"/>
              </a:ext>
            </a:extLst>
          </p:cNvPr>
          <p:cNvSpPr txBox="1">
            <a:spLocks/>
          </p:cNvSpPr>
          <p:nvPr/>
        </p:nvSpPr>
        <p:spPr>
          <a:xfrm>
            <a:off x="1579777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7"/>
              </a:rPr>
              <a:t>Saiba mais</a:t>
            </a:r>
            <a:endParaRPr lang="pt-BR" sz="1000" i="1" dirty="0"/>
          </a:p>
        </p:txBody>
      </p:sp>
      <p:pic>
        <p:nvPicPr>
          <p:cNvPr id="45" name="Picture 44" descr="A grey arrow in a square&#10;&#10;Description automatically generated">
            <a:extLst>
              <a:ext uri="{FF2B5EF4-FFF2-40B4-BE49-F238E27FC236}">
                <a16:creationId xmlns:a16="http://schemas.microsoft.com/office/drawing/2014/main" id="{D711E2A2-AF51-B15F-B681-86D2F989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422" y="4524539"/>
            <a:ext cx="150712" cy="150712"/>
          </a:xfrm>
          <a:prstGeom prst="rect">
            <a:avLst/>
          </a:prstGeom>
        </p:spPr>
      </p:pic>
      <p:sp>
        <p:nvSpPr>
          <p:cNvPr id="46" name="Google Shape;3518;p41">
            <a:extLst>
              <a:ext uri="{FF2B5EF4-FFF2-40B4-BE49-F238E27FC236}">
                <a16:creationId xmlns:a16="http://schemas.microsoft.com/office/drawing/2014/main" id="{19B6EA3D-03F0-2695-3EB3-8FC971472DBE}"/>
              </a:ext>
            </a:extLst>
          </p:cNvPr>
          <p:cNvSpPr txBox="1">
            <a:spLocks/>
          </p:cNvSpPr>
          <p:nvPr/>
        </p:nvSpPr>
        <p:spPr>
          <a:xfrm>
            <a:off x="4257600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9"/>
              </a:rPr>
              <a:t>Saiba mais</a:t>
            </a:r>
            <a:endParaRPr lang="pt-BR" sz="1000" i="1" dirty="0"/>
          </a:p>
        </p:txBody>
      </p:sp>
      <p:pic>
        <p:nvPicPr>
          <p:cNvPr id="47" name="Picture 46" descr="A grey arrow in a square&#10;&#10;Description automatically generated">
            <a:extLst>
              <a:ext uri="{FF2B5EF4-FFF2-40B4-BE49-F238E27FC236}">
                <a16:creationId xmlns:a16="http://schemas.microsoft.com/office/drawing/2014/main" id="{4EC584DC-A009-475A-EE55-540C827D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245" y="4524539"/>
            <a:ext cx="150712" cy="150712"/>
          </a:xfrm>
          <a:prstGeom prst="rect">
            <a:avLst/>
          </a:prstGeom>
        </p:spPr>
      </p:pic>
      <p:sp>
        <p:nvSpPr>
          <p:cNvPr id="48" name="Google Shape;3518;p41">
            <a:extLst>
              <a:ext uri="{FF2B5EF4-FFF2-40B4-BE49-F238E27FC236}">
                <a16:creationId xmlns:a16="http://schemas.microsoft.com/office/drawing/2014/main" id="{E6A2526B-3C4A-0EBF-A926-F842E74792E6}"/>
              </a:ext>
            </a:extLst>
          </p:cNvPr>
          <p:cNvSpPr txBox="1">
            <a:spLocks/>
          </p:cNvSpPr>
          <p:nvPr/>
        </p:nvSpPr>
        <p:spPr>
          <a:xfrm>
            <a:off x="6975178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10"/>
              </a:rPr>
              <a:t>Saiba mais</a:t>
            </a:r>
            <a:endParaRPr lang="pt-BR" sz="1000" i="1" dirty="0"/>
          </a:p>
        </p:txBody>
      </p:sp>
      <p:pic>
        <p:nvPicPr>
          <p:cNvPr id="49" name="Picture 48" descr="A grey arrow in a square&#10;&#10;Description automatically generated">
            <a:extLst>
              <a:ext uri="{FF2B5EF4-FFF2-40B4-BE49-F238E27FC236}">
                <a16:creationId xmlns:a16="http://schemas.microsoft.com/office/drawing/2014/main" id="{70475CFA-DC23-8435-0D9C-9C1394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823" y="4524539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5" grpId="0" animBg="1"/>
      <p:bldP spid="4136" grpId="0" uiExpand="1" build="p"/>
      <p:bldP spid="4137" grpId="0" animBg="1"/>
      <p:bldP spid="4138" grpId="0" uiExpand="1" build="p"/>
      <p:bldP spid="4140" grpId="0" animBg="1"/>
      <p:bldP spid="4141" grpId="0" uiExpand="1" build="p"/>
      <p:bldP spid="44" grpId="0"/>
      <p:bldP spid="46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podem ser consideradas como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colunas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ou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atributos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de um conjunto de dados e representam características de uma entidade pré estabelecida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 conjunto de features formam tabelas muitas vezes chamadas de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Tables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Views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ou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Groups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840947" cy="722013"/>
            <a:chOff x="735240" y="2493503"/>
            <a:chExt cx="7840947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Engineering é uma parte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vital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do trabalho de um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modelagem estatística de um problema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96929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Excelentes modelos de ML não podem existir sem excelentes dados, sendo estes muitas vezes gerados em processos de FE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início e o final de processos de Feature Engineering que envolvem transformações do tipo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independent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on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demand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podem apontar para o mesmo caminho: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Nessa dinâmica, o uso e o compartilhamento de features confiáveis é uma das principais vantagens de se ter uma Feature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37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Conceituando o verdadeiro marketplace de features para modelos de Machine Learning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49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DEFINIÇÕES DE FEATURE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especialistas definem o conceito de Feature Store em uma organização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8CD3CA-849B-0E7D-F492-C4910013CD34}"/>
              </a:ext>
            </a:extLst>
          </p:cNvPr>
          <p:cNvGrpSpPr/>
          <p:nvPr/>
        </p:nvGrpSpPr>
        <p:grpSpPr>
          <a:xfrm>
            <a:off x="693240" y="1308363"/>
            <a:ext cx="7587160" cy="1075003"/>
            <a:chOff x="693240" y="1308363"/>
            <a:chExt cx="7587160" cy="1075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1D884B-095D-6DE2-3E95-F003F4F43D23}"/>
                </a:ext>
              </a:extLst>
            </p:cNvPr>
            <p:cNvSpPr/>
            <p:nvPr/>
          </p:nvSpPr>
          <p:spPr>
            <a:xfrm>
              <a:off x="844431" y="1380330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0A692-A2AF-650A-C782-F83B709F6C74}"/>
                </a:ext>
              </a:extLst>
            </p:cNvPr>
            <p:cNvSpPr txBox="1"/>
            <p:nvPr/>
          </p:nvSpPr>
          <p:spPr>
            <a:xfrm>
              <a:off x="1919434" y="1434991"/>
              <a:ext cx="59799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mecanismos de leitura de dados de várias fontes (online e offline), conduzem processos de transformação de dados e armazenam dados em sistemas online e offline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385DA5-423E-EF29-50BD-66A2CF559565}"/>
                </a:ext>
              </a:extLst>
            </p:cNvPr>
            <p:cNvSpPr txBox="1"/>
            <p:nvPr/>
          </p:nvSpPr>
          <p:spPr>
            <a:xfrm>
              <a:off x="1919433" y="2030178"/>
              <a:ext cx="53703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Yaron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Haviv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Iguazio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autor do livro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Implementing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MLOps in the Enterprise</a:t>
              </a:r>
            </a:p>
          </p:txBody>
        </p:sp>
        <p:pic>
          <p:nvPicPr>
            <p:cNvPr id="4098" name="Picture 2" descr="yaron haviv (@yaronhaviv) / X">
              <a:extLst>
                <a:ext uri="{FF2B5EF4-FFF2-40B4-BE49-F238E27FC236}">
                  <a16:creationId xmlns:a16="http://schemas.microsoft.com/office/drawing/2014/main" id="{888146E0-B772-D488-F171-A5542A858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40" y="1308363"/>
              <a:ext cx="1075003" cy="10750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3CE6E-FCCC-7923-54D5-DFC49E59CF9B}"/>
              </a:ext>
            </a:extLst>
          </p:cNvPr>
          <p:cNvGrpSpPr/>
          <p:nvPr/>
        </p:nvGrpSpPr>
        <p:grpSpPr>
          <a:xfrm>
            <a:off x="679442" y="2530247"/>
            <a:ext cx="7600958" cy="1080000"/>
            <a:chOff x="679442" y="2530247"/>
            <a:chExt cx="7600958" cy="108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FD4CED3-A2C0-F5DB-AA61-1187EE7E6AC4}"/>
                </a:ext>
              </a:extLst>
            </p:cNvPr>
            <p:cNvSpPr/>
            <p:nvPr/>
          </p:nvSpPr>
          <p:spPr>
            <a:xfrm>
              <a:off x="844431" y="2607472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2" name="Picture 6" descr="Mike Del Balso">
              <a:extLst>
                <a:ext uri="{FF2B5EF4-FFF2-40B4-BE49-F238E27FC236}">
                  <a16:creationId xmlns:a16="http://schemas.microsoft.com/office/drawing/2014/main" id="{3DDE513E-A621-25CC-7E5A-5837F714B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2530247"/>
              <a:ext cx="1080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C47A8-62B9-55B4-B707-9D203530EB73}"/>
                </a:ext>
              </a:extLst>
            </p:cNvPr>
            <p:cNvSpPr txBox="1"/>
            <p:nvPr/>
          </p:nvSpPr>
          <p:spPr>
            <a:xfrm>
              <a:off x="1919434" y="2662133"/>
              <a:ext cx="60561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Feature Store trazem economia para organizações através da colaboração. Quando uma feature é registrada na Feature Store, esta se torna disponível para ser reutilizada por toda a organização.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64FE0-43A6-3C53-65EA-EEB5B9D6CCC2}"/>
                </a:ext>
              </a:extLst>
            </p:cNvPr>
            <p:cNvSpPr txBox="1"/>
            <p:nvPr/>
          </p:nvSpPr>
          <p:spPr>
            <a:xfrm>
              <a:off x="1919433" y="3257320"/>
              <a:ext cx="588486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Mike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del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Baso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idealizador do Michelangelo (Uber) e CEO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endPara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7BB58-D533-0B44-AC02-D9A169C4877C}"/>
              </a:ext>
            </a:extLst>
          </p:cNvPr>
          <p:cNvGrpSpPr/>
          <p:nvPr/>
        </p:nvGrpSpPr>
        <p:grpSpPr>
          <a:xfrm>
            <a:off x="679442" y="3753419"/>
            <a:ext cx="7592157" cy="1080000"/>
            <a:chOff x="679442" y="3753419"/>
            <a:chExt cx="7592157" cy="108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7B2C9A-0AA5-D167-FE62-C8AF0697E541}"/>
                </a:ext>
              </a:extLst>
            </p:cNvPr>
            <p:cNvSpPr/>
            <p:nvPr/>
          </p:nvSpPr>
          <p:spPr>
            <a:xfrm>
              <a:off x="835630" y="3830383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6" name="Picture 10" descr="Jim Dowling - Feature Store Summit">
              <a:extLst>
                <a:ext uri="{FF2B5EF4-FFF2-40B4-BE49-F238E27FC236}">
                  <a16:creationId xmlns:a16="http://schemas.microsoft.com/office/drawing/2014/main" id="{784BBA17-17EC-0CF5-E067-10D11FED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3753419"/>
              <a:ext cx="1072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D5339-88E6-A21B-C1DA-F105F1DA2FC3}"/>
                </a:ext>
              </a:extLst>
            </p:cNvPr>
            <p:cNvSpPr txBox="1"/>
            <p:nvPr/>
          </p:nvSpPr>
          <p:spPr>
            <a:xfrm>
              <a:off x="1910632" y="3885044"/>
              <a:ext cx="60649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Feature Store é um “cofre central” usado para armazenar features documentadas, curadas e com acessos controlados que, em essência, são o combustível para modelos de Machine Learning.</a:t>
              </a:r>
            </a:p>
            <a:p>
              <a:endPara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14090-2172-B2D3-94AE-636A94D1ABCF}"/>
                </a:ext>
              </a:extLst>
            </p:cNvPr>
            <p:cNvSpPr txBox="1"/>
            <p:nvPr/>
          </p:nvSpPr>
          <p:spPr>
            <a:xfrm>
              <a:off x="1910632" y="4480231"/>
              <a:ext cx="61701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Jim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idealizador do Feature Store Summit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5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1" name="Google Shape;3921;p54"/>
          <p:cNvCxnSpPr/>
          <p:nvPr/>
        </p:nvCxnSpPr>
        <p:spPr>
          <a:xfrm>
            <a:off x="973725" y="2940075"/>
            <a:ext cx="7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2" name="Google Shape;39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 TIMELINE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AF7B07-EBFD-843A-F26D-A3DFECA11EA7}"/>
              </a:ext>
            </a:extLst>
          </p:cNvPr>
          <p:cNvGrpSpPr/>
          <p:nvPr/>
        </p:nvGrpSpPr>
        <p:grpSpPr>
          <a:xfrm>
            <a:off x="728838" y="1513650"/>
            <a:ext cx="2402512" cy="1071850"/>
            <a:chOff x="728838" y="1513650"/>
            <a:chExt cx="2402512" cy="1071850"/>
          </a:xfrm>
        </p:grpSpPr>
        <p:sp>
          <p:nvSpPr>
            <p:cNvPr id="3923" name="Google Shape;3923;p54"/>
            <p:cNvSpPr txBox="1"/>
            <p:nvPr/>
          </p:nvSpPr>
          <p:spPr>
            <a:xfrm>
              <a:off x="1335850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UBER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4" name="Google Shape;3924;p54"/>
            <p:cNvSpPr txBox="1"/>
            <p:nvPr/>
          </p:nvSpPr>
          <p:spPr>
            <a:xfrm rot="-5400000">
              <a:off x="448938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1F1F1F"/>
                  </a:solidFill>
                  <a:latin typeface="Teko"/>
                  <a:ea typeface="Teko"/>
                  <a:cs typeface="Teko"/>
                  <a:sym typeface="Teko"/>
                </a:rPr>
                <a:t> 2017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5" name="Google Shape;3925;p54"/>
            <p:cNvSpPr txBox="1"/>
            <p:nvPr/>
          </p:nvSpPr>
          <p:spPr>
            <a:xfrm>
              <a:off x="133585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Idealização e divulgação do Michelângelo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8" name="Google Shape;3938;p54"/>
            <p:cNvSpPr/>
            <p:nvPr/>
          </p:nvSpPr>
          <p:spPr>
            <a:xfrm>
              <a:off x="72883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5E5B8-8324-B7E0-EF2F-D5AA216E9C9B}"/>
              </a:ext>
            </a:extLst>
          </p:cNvPr>
          <p:cNvGrpSpPr/>
          <p:nvPr/>
        </p:nvGrpSpPr>
        <p:grpSpPr>
          <a:xfrm>
            <a:off x="3455150" y="1513650"/>
            <a:ext cx="2401850" cy="1071850"/>
            <a:chOff x="3455150" y="1513650"/>
            <a:chExt cx="2401850" cy="1071850"/>
          </a:xfrm>
        </p:grpSpPr>
        <p:sp>
          <p:nvSpPr>
            <p:cNvPr id="3926" name="Google Shape;3926;p54"/>
            <p:cNvSpPr txBox="1"/>
            <p:nvPr/>
          </p:nvSpPr>
          <p:spPr>
            <a:xfrm>
              <a:off x="4051688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CLOUD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7" name="Google Shape;3927;p54"/>
            <p:cNvSpPr txBox="1"/>
            <p:nvPr/>
          </p:nvSpPr>
          <p:spPr>
            <a:xfrm rot="-5400000">
              <a:off x="3176137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2021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8" name="Google Shape;3928;p54"/>
            <p:cNvSpPr txBox="1"/>
            <p:nvPr/>
          </p:nvSpPr>
          <p:spPr>
            <a:xfrm>
              <a:off x="406150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Vendors entregam soluções de FS utilizando cloud providers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9" name="Google Shape;3939;p54"/>
            <p:cNvSpPr/>
            <p:nvPr/>
          </p:nvSpPr>
          <p:spPr>
            <a:xfrm>
              <a:off x="3455150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C1C11-EA6F-FB2C-4EFC-E5B25043EBE8}"/>
              </a:ext>
            </a:extLst>
          </p:cNvPr>
          <p:cNvGrpSpPr/>
          <p:nvPr/>
        </p:nvGrpSpPr>
        <p:grpSpPr>
          <a:xfrm>
            <a:off x="2073788" y="3303147"/>
            <a:ext cx="2498212" cy="1071753"/>
            <a:chOff x="2073788" y="3303147"/>
            <a:chExt cx="2498212" cy="1071753"/>
          </a:xfrm>
        </p:grpSpPr>
        <p:sp>
          <p:nvSpPr>
            <p:cNvPr id="3932" name="Google Shape;3932;p54"/>
            <p:cNvSpPr txBox="1"/>
            <p:nvPr/>
          </p:nvSpPr>
          <p:spPr>
            <a:xfrm>
              <a:off x="2680838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OPEN SOURCE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3" name="Google Shape;3933;p54"/>
            <p:cNvSpPr txBox="1"/>
            <p:nvPr/>
          </p:nvSpPr>
          <p:spPr>
            <a:xfrm rot="-5400000">
              <a:off x="1794762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2019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4" name="Google Shape;3934;p54"/>
            <p:cNvSpPr txBox="1"/>
            <p:nvPr/>
          </p:nvSpPr>
          <p:spPr>
            <a:xfrm>
              <a:off x="2680838" y="3890100"/>
              <a:ext cx="1891162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Primeiros lançamentos de soluções open source de FS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0" name="Google Shape;3940;p54"/>
            <p:cNvSpPr/>
            <p:nvPr/>
          </p:nvSpPr>
          <p:spPr>
            <a:xfrm>
              <a:off x="2073788" y="3303147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0E6759-1863-FA3A-24A2-88964527B6C6}"/>
              </a:ext>
            </a:extLst>
          </p:cNvPr>
          <p:cNvGrpSpPr/>
          <p:nvPr/>
        </p:nvGrpSpPr>
        <p:grpSpPr>
          <a:xfrm>
            <a:off x="6181488" y="1513650"/>
            <a:ext cx="2486262" cy="1071850"/>
            <a:chOff x="6181488" y="1513650"/>
            <a:chExt cx="2486262" cy="1071850"/>
          </a:xfrm>
        </p:grpSpPr>
        <p:sp>
          <p:nvSpPr>
            <p:cNvPr id="3929" name="Google Shape;3929;p54"/>
            <p:cNvSpPr txBox="1"/>
            <p:nvPr/>
          </p:nvSpPr>
          <p:spPr>
            <a:xfrm>
              <a:off x="6767525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3º FS SUMMIT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0" name="Google Shape;3930;p54"/>
            <p:cNvSpPr txBox="1"/>
            <p:nvPr/>
          </p:nvSpPr>
          <p:spPr>
            <a:xfrm rot="-5400000">
              <a:off x="5903313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2023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1" name="Google Shape;3931;p54"/>
            <p:cNvSpPr txBox="1"/>
            <p:nvPr/>
          </p:nvSpPr>
          <p:spPr>
            <a:xfrm>
              <a:off x="6787150" y="2100700"/>
              <a:ext cx="18806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Terceira edição do Feature Store Summit (Hopsworks)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1" name="Google Shape;3941;p54"/>
            <p:cNvSpPr/>
            <p:nvPr/>
          </p:nvSpPr>
          <p:spPr>
            <a:xfrm>
              <a:off x="618148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F0C74D-E225-462C-F4E4-8BAE10B945F4}"/>
              </a:ext>
            </a:extLst>
          </p:cNvPr>
          <p:cNvGrpSpPr/>
          <p:nvPr/>
        </p:nvGrpSpPr>
        <p:grpSpPr>
          <a:xfrm>
            <a:off x="4819188" y="3303150"/>
            <a:ext cx="2553161" cy="1071750"/>
            <a:chOff x="4819188" y="3303150"/>
            <a:chExt cx="2553161" cy="1071750"/>
          </a:xfrm>
        </p:grpSpPr>
        <p:sp>
          <p:nvSpPr>
            <p:cNvPr id="3935" name="Google Shape;3935;p54"/>
            <p:cNvSpPr txBox="1"/>
            <p:nvPr/>
          </p:nvSpPr>
          <p:spPr>
            <a:xfrm>
              <a:off x="5425563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REAL TIME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6" name="Google Shape;3936;p54"/>
            <p:cNvSpPr txBox="1"/>
            <p:nvPr/>
          </p:nvSpPr>
          <p:spPr>
            <a:xfrm rot="-5400000">
              <a:off x="4541013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2022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7" name="Google Shape;3937;p54"/>
            <p:cNvSpPr txBox="1"/>
            <p:nvPr/>
          </p:nvSpPr>
          <p:spPr>
            <a:xfrm>
              <a:off x="5425562" y="3890100"/>
              <a:ext cx="1946787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Soluções de FS começam a ofertar compatibilidade com dados em real time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2" name="Google Shape;3942;p54"/>
            <p:cNvSpPr/>
            <p:nvPr/>
          </p:nvSpPr>
          <p:spPr>
            <a:xfrm>
              <a:off x="4819188" y="33031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3" name="Google Shape;3943;p54"/>
          <p:cNvSpPr/>
          <p:nvPr/>
        </p:nvSpPr>
        <p:spPr>
          <a:xfrm>
            <a:off x="3545784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4"/>
          <p:cNvSpPr/>
          <p:nvPr/>
        </p:nvSpPr>
        <p:spPr>
          <a:xfrm>
            <a:off x="4910509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4"/>
          <p:cNvSpPr/>
          <p:nvPr/>
        </p:nvSpPr>
        <p:spPr>
          <a:xfrm>
            <a:off x="627524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4"/>
          <p:cNvSpPr/>
          <p:nvPr/>
        </p:nvSpPr>
        <p:spPr>
          <a:xfrm>
            <a:off x="81629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4"/>
          <p:cNvSpPr/>
          <p:nvPr/>
        </p:nvSpPr>
        <p:spPr>
          <a:xfrm>
            <a:off x="2181021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4"/>
          <p:cNvSpPr/>
          <p:nvPr/>
        </p:nvSpPr>
        <p:spPr>
          <a:xfrm>
            <a:off x="8013173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4"/>
          <p:cNvSpPr/>
          <p:nvPr/>
        </p:nvSpPr>
        <p:spPr>
          <a:xfrm rot="2700000">
            <a:off x="8243363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4"/>
          <p:cNvSpPr/>
          <p:nvPr/>
        </p:nvSpPr>
        <p:spPr>
          <a:xfrm rot="2700000">
            <a:off x="621721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PROBLEMAS QUE UMA FS RESOLVE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Explorando benefícios em utilizar uma Feature Store para sistemas de 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D423E0-1E39-49E4-CB52-4FFA8182FD62}"/>
              </a:ext>
            </a:extLst>
          </p:cNvPr>
          <p:cNvGrpSpPr/>
          <p:nvPr/>
        </p:nvGrpSpPr>
        <p:grpSpPr>
          <a:xfrm>
            <a:off x="749416" y="1298682"/>
            <a:ext cx="2403359" cy="1673118"/>
            <a:chOff x="749416" y="1298682"/>
            <a:chExt cx="2403359" cy="16731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89D910C-094C-CD12-F829-9111C0B47238}"/>
                </a:ext>
              </a:extLst>
            </p:cNvPr>
            <p:cNvSpPr/>
            <p:nvPr/>
          </p:nvSpPr>
          <p:spPr>
            <a:xfrm>
              <a:off x="827145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3441;p36">
              <a:extLst>
                <a:ext uri="{FF2B5EF4-FFF2-40B4-BE49-F238E27FC236}">
                  <a16:creationId xmlns:a16="http://schemas.microsoft.com/office/drawing/2014/main" id="{09544A13-991E-5891-03C4-7D66F5F00A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OBTENÇÃO DE FEATURES</a:t>
              </a:r>
            </a:p>
          </p:txBody>
        </p:sp>
        <p:grpSp>
          <p:nvGrpSpPr>
            <p:cNvPr id="94" name="Google Shape;3471;p38">
              <a:extLst>
                <a:ext uri="{FF2B5EF4-FFF2-40B4-BE49-F238E27FC236}">
                  <a16:creationId xmlns:a16="http://schemas.microsoft.com/office/drawing/2014/main" id="{39E36209-992E-4384-DC32-78FDAD826A52}"/>
                </a:ext>
              </a:extLst>
            </p:cNvPr>
            <p:cNvGrpSpPr/>
            <p:nvPr/>
          </p:nvGrpSpPr>
          <p:grpSpPr>
            <a:xfrm>
              <a:off x="749416" y="1298682"/>
              <a:ext cx="480668" cy="464755"/>
              <a:chOff x="6705949" y="1465763"/>
              <a:chExt cx="1019501" cy="939300"/>
            </a:xfrm>
          </p:grpSpPr>
          <p:sp>
            <p:nvSpPr>
              <p:cNvPr id="95" name="Google Shape;3472;p38">
                <a:extLst>
                  <a:ext uri="{FF2B5EF4-FFF2-40B4-BE49-F238E27FC236}">
                    <a16:creationId xmlns:a16="http://schemas.microsoft.com/office/drawing/2014/main" id="{6318C79E-A3E8-7895-B18F-A0DA188AAE0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73;p38">
                <a:extLst>
                  <a:ext uri="{FF2B5EF4-FFF2-40B4-BE49-F238E27FC236}">
                    <a16:creationId xmlns:a16="http://schemas.microsoft.com/office/drawing/2014/main" id="{4CE944D4-A51C-1946-9E6A-7DFFD6FA9732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5FF42B-988C-7EC3-A1A4-744349350F92}"/>
                </a:ext>
              </a:extLst>
            </p:cNvPr>
            <p:cNvSpPr txBox="1"/>
            <p:nvPr/>
          </p:nvSpPr>
          <p:spPr>
            <a:xfrm>
              <a:off x="904875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uma maior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velocidade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Cientistas de Dados encontrarem features que, de fato, podem ser eficientes para a realização da modelagem estatística em um modelo de ML</a:t>
              </a:r>
            </a:p>
          </p:txBody>
        </p:sp>
        <p:pic>
          <p:nvPicPr>
            <p:cNvPr id="5" name="Picture 4" descr="A hand with a hand and a group of circles&#10;&#10;Description automatically generated">
              <a:extLst>
                <a:ext uri="{FF2B5EF4-FFF2-40B4-BE49-F238E27FC236}">
                  <a16:creationId xmlns:a16="http://schemas.microsoft.com/office/drawing/2014/main" id="{1FA23E31-DA91-42B1-10A0-56E066C8F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57" y="1351996"/>
              <a:ext cx="314211" cy="31421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60D3BA-046E-0731-2296-54FAF4418844}"/>
              </a:ext>
            </a:extLst>
          </p:cNvPr>
          <p:cNvGrpSpPr/>
          <p:nvPr/>
        </p:nvGrpSpPr>
        <p:grpSpPr>
          <a:xfrm>
            <a:off x="3268604" y="1298682"/>
            <a:ext cx="2403359" cy="1673118"/>
            <a:chOff x="3268604" y="1298682"/>
            <a:chExt cx="2403359" cy="167311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FE47456-CFC5-3B88-7BDD-B1311983C649}"/>
                </a:ext>
              </a:extLst>
            </p:cNvPr>
            <p:cNvSpPr/>
            <p:nvPr/>
          </p:nvSpPr>
          <p:spPr>
            <a:xfrm>
              <a:off x="3346333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Google Shape;3441;p36">
              <a:extLst>
                <a:ext uri="{FF2B5EF4-FFF2-40B4-BE49-F238E27FC236}">
                  <a16:creationId xmlns:a16="http://schemas.microsoft.com/office/drawing/2014/main" id="{55CA2DC5-F707-AABC-D1E8-84D4C2A2D2A6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REUSO DE FEATURES</a:t>
              </a:r>
            </a:p>
          </p:txBody>
        </p:sp>
        <p:grpSp>
          <p:nvGrpSpPr>
            <p:cNvPr id="106" name="Google Shape;3471;p38">
              <a:extLst>
                <a:ext uri="{FF2B5EF4-FFF2-40B4-BE49-F238E27FC236}">
                  <a16:creationId xmlns:a16="http://schemas.microsoft.com/office/drawing/2014/main" id="{7FE18EF4-5FE6-8E7D-B010-4C80013D1B55}"/>
                </a:ext>
              </a:extLst>
            </p:cNvPr>
            <p:cNvGrpSpPr/>
            <p:nvPr/>
          </p:nvGrpSpPr>
          <p:grpSpPr>
            <a:xfrm>
              <a:off x="3268604" y="1298682"/>
              <a:ext cx="480668" cy="464755"/>
              <a:chOff x="6705949" y="1465763"/>
              <a:chExt cx="1019501" cy="939300"/>
            </a:xfrm>
          </p:grpSpPr>
          <p:sp>
            <p:nvSpPr>
              <p:cNvPr id="107" name="Google Shape;3472;p38">
                <a:extLst>
                  <a:ext uri="{FF2B5EF4-FFF2-40B4-BE49-F238E27FC236}">
                    <a16:creationId xmlns:a16="http://schemas.microsoft.com/office/drawing/2014/main" id="{88DEFE42-796E-BFB6-2E2E-816518C6F1E0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73;p38">
                <a:extLst>
                  <a:ext uri="{FF2B5EF4-FFF2-40B4-BE49-F238E27FC236}">
                    <a16:creationId xmlns:a16="http://schemas.microsoft.com/office/drawing/2014/main" id="{EAB4043F-C887-5775-2645-200411C83B0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3BC165-4E77-A816-9EA1-E2979CA1D5BD}"/>
                </a:ext>
              </a:extLst>
            </p:cNvPr>
            <p:cNvSpPr txBox="1"/>
            <p:nvPr/>
          </p:nvSpPr>
          <p:spPr>
            <a:xfrm>
              <a:off x="3424063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calculadas em tempo de desenvolvimento de um modelo de ML podem ser compartilhadas na Feature Store como novas entradas para outros cientistas utilizarem, fomentando o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reuso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7" name="Picture 6" descr="A black circular arrows in a circle&#10;&#10;Description automatically generated">
              <a:extLst>
                <a:ext uri="{FF2B5EF4-FFF2-40B4-BE49-F238E27FC236}">
                  <a16:creationId xmlns:a16="http://schemas.microsoft.com/office/drawing/2014/main" id="{B9DF580F-DB08-49C1-664B-B96FCBAE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333" y="1382788"/>
              <a:ext cx="290226" cy="29022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8ADF8-B587-B818-A0C4-DDD62D52D661}"/>
              </a:ext>
            </a:extLst>
          </p:cNvPr>
          <p:cNvGrpSpPr/>
          <p:nvPr/>
        </p:nvGrpSpPr>
        <p:grpSpPr>
          <a:xfrm>
            <a:off x="5780500" y="1309102"/>
            <a:ext cx="2403359" cy="1673118"/>
            <a:chOff x="5780500" y="1309102"/>
            <a:chExt cx="2403359" cy="1673118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FD87560-EC71-8249-AED6-7A239AA0876F}"/>
                </a:ext>
              </a:extLst>
            </p:cNvPr>
            <p:cNvSpPr/>
            <p:nvPr/>
          </p:nvSpPr>
          <p:spPr>
            <a:xfrm>
              <a:off x="5858229" y="162377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Google Shape;3441;p36">
              <a:extLst>
                <a:ext uri="{FF2B5EF4-FFF2-40B4-BE49-F238E27FC236}">
                  <a16:creationId xmlns:a16="http://schemas.microsoft.com/office/drawing/2014/main" id="{3F31EACA-8CA8-F865-1E45-73B8B1AED0B1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138934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PREPARAÇÃO DOS DADOS</a:t>
              </a:r>
            </a:p>
          </p:txBody>
        </p:sp>
        <p:grpSp>
          <p:nvGrpSpPr>
            <p:cNvPr id="124" name="Google Shape;3471;p38">
              <a:extLst>
                <a:ext uri="{FF2B5EF4-FFF2-40B4-BE49-F238E27FC236}">
                  <a16:creationId xmlns:a16="http://schemas.microsoft.com/office/drawing/2014/main" id="{4BDF87F5-E7CA-22AC-C337-F7E95EEE68E0}"/>
                </a:ext>
              </a:extLst>
            </p:cNvPr>
            <p:cNvGrpSpPr/>
            <p:nvPr/>
          </p:nvGrpSpPr>
          <p:grpSpPr>
            <a:xfrm>
              <a:off x="5780500" y="1309102"/>
              <a:ext cx="480668" cy="464755"/>
              <a:chOff x="6705949" y="1465763"/>
              <a:chExt cx="1019501" cy="939300"/>
            </a:xfrm>
          </p:grpSpPr>
          <p:sp>
            <p:nvSpPr>
              <p:cNvPr id="125" name="Google Shape;3472;p38">
                <a:extLst>
                  <a:ext uri="{FF2B5EF4-FFF2-40B4-BE49-F238E27FC236}">
                    <a16:creationId xmlns:a16="http://schemas.microsoft.com/office/drawing/2014/main" id="{9838E229-2399-FC68-0CCC-21019A2A747A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73;p38">
                <a:extLst>
                  <a:ext uri="{FF2B5EF4-FFF2-40B4-BE49-F238E27FC236}">
                    <a16:creationId xmlns:a16="http://schemas.microsoft.com/office/drawing/2014/main" id="{DC7CCB82-D32D-3C44-B6F8-7622788812F8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8C7953-BE8D-A87C-1F72-41466BA48DA7}"/>
                </a:ext>
              </a:extLst>
            </p:cNvPr>
            <p:cNvSpPr txBox="1"/>
            <p:nvPr/>
          </p:nvSpPr>
          <p:spPr>
            <a:xfrm>
              <a:off x="5935959" y="182159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Ao consumir features de uma Feature Store, Cientistas de Dados podem investir um tempo substancialmente maior na modelagem em si e menos em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preparar dados brutos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9" name="Picture 8" descr="A black and white icon of a server&#10;&#10;Description automatically generated">
              <a:extLst>
                <a:ext uri="{FF2B5EF4-FFF2-40B4-BE49-F238E27FC236}">
                  <a16:creationId xmlns:a16="http://schemas.microsoft.com/office/drawing/2014/main" id="{49185C1F-C288-2309-D92F-42B60E01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5521" y="1383189"/>
              <a:ext cx="292454" cy="2924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BA285-B6EA-8BE3-4344-1A2315B7158E}"/>
              </a:ext>
            </a:extLst>
          </p:cNvPr>
          <p:cNvGrpSpPr/>
          <p:nvPr/>
        </p:nvGrpSpPr>
        <p:grpSpPr>
          <a:xfrm>
            <a:off x="749416" y="3114258"/>
            <a:ext cx="2403359" cy="1673118"/>
            <a:chOff x="749416" y="3114258"/>
            <a:chExt cx="2403359" cy="167311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ADDFC69-2026-9AE6-7BC9-EF67246EB29B}"/>
                </a:ext>
              </a:extLst>
            </p:cNvPr>
            <p:cNvSpPr/>
            <p:nvPr/>
          </p:nvSpPr>
          <p:spPr>
            <a:xfrm>
              <a:off x="827145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Google Shape;3441;p36">
              <a:extLst>
                <a:ext uri="{FF2B5EF4-FFF2-40B4-BE49-F238E27FC236}">
                  <a16:creationId xmlns:a16="http://schemas.microsoft.com/office/drawing/2014/main" id="{F73BA60C-C5A5-1E0C-22FA-81CAD89A06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LINHAGEM DE ASSETS</a:t>
              </a:r>
            </a:p>
          </p:txBody>
        </p:sp>
        <p:grpSp>
          <p:nvGrpSpPr>
            <p:cNvPr id="100" name="Google Shape;3471;p38">
              <a:extLst>
                <a:ext uri="{FF2B5EF4-FFF2-40B4-BE49-F238E27FC236}">
                  <a16:creationId xmlns:a16="http://schemas.microsoft.com/office/drawing/2014/main" id="{EFC0F69A-BD03-9A3F-D911-3A04BF4AF288}"/>
                </a:ext>
              </a:extLst>
            </p:cNvPr>
            <p:cNvGrpSpPr/>
            <p:nvPr/>
          </p:nvGrpSpPr>
          <p:grpSpPr>
            <a:xfrm>
              <a:off x="749416" y="3114258"/>
              <a:ext cx="480668" cy="464755"/>
              <a:chOff x="6705949" y="1465763"/>
              <a:chExt cx="1019501" cy="939300"/>
            </a:xfrm>
          </p:grpSpPr>
          <p:sp>
            <p:nvSpPr>
              <p:cNvPr id="101" name="Google Shape;3472;p38">
                <a:extLst>
                  <a:ext uri="{FF2B5EF4-FFF2-40B4-BE49-F238E27FC236}">
                    <a16:creationId xmlns:a16="http://schemas.microsoft.com/office/drawing/2014/main" id="{0BD47460-FCB6-ACFB-71BE-FAB69736FA4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73;p38">
                <a:extLst>
                  <a:ext uri="{FF2B5EF4-FFF2-40B4-BE49-F238E27FC236}">
                    <a16:creationId xmlns:a16="http://schemas.microsoft.com/office/drawing/2014/main" id="{4A56AF08-9D73-7D62-C1EC-E3E0676789EB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1F1AFAB-DD63-9852-0933-7D5129C1390F}"/>
                </a:ext>
              </a:extLst>
            </p:cNvPr>
            <p:cNvSpPr txBox="1"/>
            <p:nvPr/>
          </p:nvSpPr>
          <p:spPr>
            <a:xfrm>
              <a:off x="904875" y="362674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 uma Feature Store composta por componentes eficientes, é possível realizar todo o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tracking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uso das features, permitindo analisar, por exemplo, qual modelo utiliza qual feature.</a:t>
              </a:r>
            </a:p>
          </p:txBody>
        </p:sp>
        <p:pic>
          <p:nvPicPr>
            <p:cNvPr id="12" name="Picture 11" descr="A black and white image of a diagram&#10;&#10;Description automatically generated">
              <a:extLst>
                <a:ext uri="{FF2B5EF4-FFF2-40B4-BE49-F238E27FC236}">
                  <a16:creationId xmlns:a16="http://schemas.microsoft.com/office/drawing/2014/main" id="{6D3A5807-F18A-098A-52F1-1EC07E74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057" y="3194500"/>
              <a:ext cx="305948" cy="3059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4F0F3-0201-85CD-47C9-66829CFEE4D7}"/>
              </a:ext>
            </a:extLst>
          </p:cNvPr>
          <p:cNvGrpSpPr/>
          <p:nvPr/>
        </p:nvGrpSpPr>
        <p:grpSpPr>
          <a:xfrm>
            <a:off x="3268604" y="3114258"/>
            <a:ext cx="2403359" cy="1673118"/>
            <a:chOff x="3268604" y="3114258"/>
            <a:chExt cx="2403359" cy="167311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A4F7CF7-840E-C5A4-FA10-A727EAFAF512}"/>
                </a:ext>
              </a:extLst>
            </p:cNvPr>
            <p:cNvSpPr/>
            <p:nvPr/>
          </p:nvSpPr>
          <p:spPr>
            <a:xfrm>
              <a:off x="3346333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Google Shape;3441;p36">
              <a:extLst>
                <a:ext uri="{FF2B5EF4-FFF2-40B4-BE49-F238E27FC236}">
                  <a16:creationId xmlns:a16="http://schemas.microsoft.com/office/drawing/2014/main" id="{1A4805AE-B9CC-6209-E79B-37528515BB89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TRAINING-SERVING SKEW</a:t>
              </a:r>
            </a:p>
          </p:txBody>
        </p:sp>
        <p:grpSp>
          <p:nvGrpSpPr>
            <p:cNvPr id="112" name="Google Shape;3471;p38">
              <a:extLst>
                <a:ext uri="{FF2B5EF4-FFF2-40B4-BE49-F238E27FC236}">
                  <a16:creationId xmlns:a16="http://schemas.microsoft.com/office/drawing/2014/main" id="{186E7C26-6BF1-F143-CB91-05E5A1E3D6B8}"/>
                </a:ext>
              </a:extLst>
            </p:cNvPr>
            <p:cNvGrpSpPr/>
            <p:nvPr/>
          </p:nvGrpSpPr>
          <p:grpSpPr>
            <a:xfrm>
              <a:off x="3268604" y="3114258"/>
              <a:ext cx="480668" cy="464755"/>
              <a:chOff x="6705949" y="1465763"/>
              <a:chExt cx="1019501" cy="939300"/>
            </a:xfrm>
          </p:grpSpPr>
          <p:sp>
            <p:nvSpPr>
              <p:cNvPr id="113" name="Google Shape;3472;p38">
                <a:extLst>
                  <a:ext uri="{FF2B5EF4-FFF2-40B4-BE49-F238E27FC236}">
                    <a16:creationId xmlns:a16="http://schemas.microsoft.com/office/drawing/2014/main" id="{92BDA6BA-418F-EA20-9787-568D01D453F5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73;p38">
                <a:extLst>
                  <a:ext uri="{FF2B5EF4-FFF2-40B4-BE49-F238E27FC236}">
                    <a16:creationId xmlns:a16="http://schemas.microsoft.com/office/drawing/2014/main" id="{3657970A-BF5E-CE4B-4E4E-325455C2EBE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EFFDB2-A5EA-E5DB-46D0-43EAB643CEF0}"/>
                </a:ext>
              </a:extLst>
            </p:cNvPr>
            <p:cNvSpPr txBox="1"/>
            <p:nvPr/>
          </p:nvSpPr>
          <p:spPr>
            <a:xfrm>
              <a:off x="3424063" y="3626748"/>
              <a:ext cx="22479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forma de se obter features para treinar modelos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é a mesma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inferência, garantindo que as predições realizadas por modelos treinados serão utilizados possuem um set consistente de features.</a:t>
              </a:r>
            </a:p>
          </p:txBody>
        </p:sp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E81B28C-483B-BEFF-5550-6F386177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9041" y="3152844"/>
              <a:ext cx="362840" cy="3628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81A93-9498-E46F-D165-1F36B743A42A}"/>
              </a:ext>
            </a:extLst>
          </p:cNvPr>
          <p:cNvGrpSpPr/>
          <p:nvPr/>
        </p:nvGrpSpPr>
        <p:grpSpPr>
          <a:xfrm>
            <a:off x="5780500" y="3124678"/>
            <a:ext cx="2403359" cy="1673118"/>
            <a:chOff x="5780500" y="3124678"/>
            <a:chExt cx="2403359" cy="1673118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01B02DA-569C-D63D-B037-DE1435A094DF}"/>
                </a:ext>
              </a:extLst>
            </p:cNvPr>
            <p:cNvSpPr/>
            <p:nvPr/>
          </p:nvSpPr>
          <p:spPr>
            <a:xfrm>
              <a:off x="5858229" y="343934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Google Shape;3441;p36">
              <a:extLst>
                <a:ext uri="{FF2B5EF4-FFF2-40B4-BE49-F238E27FC236}">
                  <a16:creationId xmlns:a16="http://schemas.microsoft.com/office/drawing/2014/main" id="{2A594016-22C3-A6AB-02E9-FAF6F98A539E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320492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LEAKAGE (VAZAMENTO DE DADOS)</a:t>
              </a:r>
            </a:p>
          </p:txBody>
        </p:sp>
        <p:grpSp>
          <p:nvGrpSpPr>
            <p:cNvPr id="130" name="Google Shape;3471;p38">
              <a:extLst>
                <a:ext uri="{FF2B5EF4-FFF2-40B4-BE49-F238E27FC236}">
                  <a16:creationId xmlns:a16="http://schemas.microsoft.com/office/drawing/2014/main" id="{6A6D2AA0-ACB6-C996-85A3-197CEE84BCA8}"/>
                </a:ext>
              </a:extLst>
            </p:cNvPr>
            <p:cNvGrpSpPr/>
            <p:nvPr/>
          </p:nvGrpSpPr>
          <p:grpSpPr>
            <a:xfrm>
              <a:off x="5780500" y="3124678"/>
              <a:ext cx="480668" cy="464755"/>
              <a:chOff x="6705949" y="1465763"/>
              <a:chExt cx="1019501" cy="939300"/>
            </a:xfrm>
          </p:grpSpPr>
          <p:sp>
            <p:nvSpPr>
              <p:cNvPr id="131" name="Google Shape;3472;p38">
                <a:extLst>
                  <a:ext uri="{FF2B5EF4-FFF2-40B4-BE49-F238E27FC236}">
                    <a16:creationId xmlns:a16="http://schemas.microsoft.com/office/drawing/2014/main" id="{98CF3966-F8B1-BF1D-5201-AB3F89027E12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73;p38">
                <a:extLst>
                  <a:ext uri="{FF2B5EF4-FFF2-40B4-BE49-F238E27FC236}">
                    <a16:creationId xmlns:a16="http://schemas.microsoft.com/office/drawing/2014/main" id="{02F20129-695A-ABCA-8D5B-02B3EBB27824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0FD10-E3D4-51AD-3F6C-80B693A509FC}"/>
                </a:ext>
              </a:extLst>
            </p:cNvPr>
            <p:cNvSpPr txBox="1"/>
            <p:nvPr/>
          </p:nvSpPr>
          <p:spPr>
            <a:xfrm>
              <a:off x="5935959" y="363716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garantem uma maior assertividade em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point-in-time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joins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que, em essência, evitam que dados futuros sejam utilizados no treinamento de modelos (vazamento de dados).</a:t>
              </a:r>
            </a:p>
          </p:txBody>
        </p:sp>
        <p:pic>
          <p:nvPicPr>
            <p:cNvPr id="16" name="Picture 15" descr="A black and white image of a broken pipe&#10;&#10;Description automatically generated">
              <a:extLst>
                <a:ext uri="{FF2B5EF4-FFF2-40B4-BE49-F238E27FC236}">
                  <a16:creationId xmlns:a16="http://schemas.microsoft.com/office/drawing/2014/main" id="{8EEB9B7A-DAA5-6A1B-92ED-F160C2F2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2865" y="3196715"/>
              <a:ext cx="347519" cy="347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2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: Rounded Corners 1075">
            <a:extLst>
              <a:ext uri="{FF2B5EF4-FFF2-40B4-BE49-F238E27FC236}">
                <a16:creationId xmlns:a16="http://schemas.microsoft.com/office/drawing/2014/main" id="{54E30DE5-D288-839C-E7B7-01D11B008B4E}"/>
              </a:ext>
            </a:extLst>
          </p:cNvPr>
          <p:cNvSpPr/>
          <p:nvPr/>
        </p:nvSpPr>
        <p:spPr>
          <a:xfrm>
            <a:off x="2089055" y="1061684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1315" y="2290314"/>
            <a:ext cx="360000" cy="36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F4E0A-EA77-DF06-8114-384E7A8F51A4}"/>
              </a:ext>
            </a:extLst>
          </p:cNvPr>
          <p:cNvGrpSpPr/>
          <p:nvPr/>
        </p:nvGrpSpPr>
        <p:grpSpPr>
          <a:xfrm>
            <a:off x="2157665" y="1229021"/>
            <a:ext cx="1466698" cy="1459544"/>
            <a:chOff x="2157665" y="1229021"/>
            <a:chExt cx="1466698" cy="14595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863180-5970-86EE-D510-66E88228A391}"/>
                </a:ext>
              </a:extLst>
            </p:cNvPr>
            <p:cNvSpPr/>
            <p:nvPr/>
          </p:nvSpPr>
          <p:spPr>
            <a:xfrm>
              <a:off x="2283088" y="1229021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B57137-D393-3AAC-EA9A-624F18EB4939}"/>
                </a:ext>
              </a:extLst>
            </p:cNvPr>
            <p:cNvSpPr txBox="1"/>
            <p:nvPr/>
          </p:nvSpPr>
          <p:spPr>
            <a:xfrm>
              <a:off x="2301140" y="1672468"/>
              <a:ext cx="11513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Computação de features em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jobs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engineering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9" name="Picture 18" descr="Comparing Databricks to Apache Spark | Databricks">
              <a:extLst>
                <a:ext uri="{FF2B5EF4-FFF2-40B4-BE49-F238E27FC236}">
                  <a16:creationId xmlns:a16="http://schemas.microsoft.com/office/drawing/2014/main" id="{B928C763-FDFF-6F8E-3744-D0740A26D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494" y="2203453"/>
              <a:ext cx="440736" cy="2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8B199284-B804-E3DF-1903-DEC5CBBE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4938" y="2218029"/>
              <a:ext cx="259216" cy="259216"/>
            </a:xfrm>
            <a:prstGeom prst="rect">
              <a:avLst/>
            </a:prstGeom>
          </p:spPr>
        </p:pic>
        <p:sp>
          <p:nvSpPr>
            <p:cNvPr id="22" name="Google Shape;3441;p36">
              <a:extLst>
                <a:ext uri="{FF2B5EF4-FFF2-40B4-BE49-F238E27FC236}">
                  <a16:creationId xmlns:a16="http://schemas.microsoft.com/office/drawing/2014/main" id="{E13CB52A-5ADD-5E4E-4402-DF60ED2D6352}"/>
                </a:ext>
              </a:extLst>
            </p:cNvPr>
            <p:cNvSpPr txBox="1">
              <a:spLocks/>
            </p:cNvSpPr>
            <p:nvPr/>
          </p:nvSpPr>
          <p:spPr>
            <a:xfrm>
              <a:off x="2157665" y="1419997"/>
              <a:ext cx="146669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TRANSFORMATION</a:t>
              </a:r>
            </a:p>
          </p:txBody>
        </p:sp>
        <p:pic>
          <p:nvPicPr>
            <p:cNvPr id="5128" name="Picture 8" descr="Apache Flink® — Stateful Computations over Data Streams | Apache Flink">
              <a:extLst>
                <a:ext uri="{FF2B5EF4-FFF2-40B4-BE49-F238E27FC236}">
                  <a16:creationId xmlns:a16="http://schemas.microsoft.com/office/drawing/2014/main" id="{5726AFAE-FB39-2ACC-3B17-9A26ECC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7" y="2232527"/>
              <a:ext cx="226203" cy="22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9CFF4-625C-E8C1-AC63-948E115E31F2}"/>
              </a:ext>
            </a:extLst>
          </p:cNvPr>
          <p:cNvGrpSpPr/>
          <p:nvPr/>
        </p:nvGrpSpPr>
        <p:grpSpPr>
          <a:xfrm>
            <a:off x="3518727" y="1229022"/>
            <a:ext cx="1242420" cy="1459544"/>
            <a:chOff x="3518727" y="1229022"/>
            <a:chExt cx="1242420" cy="145954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EB53842-E492-1666-F7F3-FE53D2B44FF6}"/>
                </a:ext>
              </a:extLst>
            </p:cNvPr>
            <p:cNvSpPr/>
            <p:nvPr/>
          </p:nvSpPr>
          <p:spPr>
            <a:xfrm>
              <a:off x="3518727" y="1229022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0D313B67-873F-C942-89A0-485CADED8865}"/>
                </a:ext>
              </a:extLst>
            </p:cNvPr>
            <p:cNvSpPr txBox="1"/>
            <p:nvPr/>
          </p:nvSpPr>
          <p:spPr>
            <a:xfrm>
              <a:off x="3536773" y="1667098"/>
              <a:ext cx="12243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Armazenamento físico das features (offline e online)</a:t>
              </a:r>
            </a:p>
          </p:txBody>
        </p:sp>
        <p:sp>
          <p:nvSpPr>
            <p:cNvPr id="1047" name="Google Shape;3441;p36">
              <a:extLst>
                <a:ext uri="{FF2B5EF4-FFF2-40B4-BE49-F238E27FC236}">
                  <a16:creationId xmlns:a16="http://schemas.microsoft.com/office/drawing/2014/main" id="{C09A13BC-5D5F-68D0-E814-7D9E32A0E2C3}"/>
                </a:ext>
              </a:extLst>
            </p:cNvPr>
            <p:cNvSpPr txBox="1">
              <a:spLocks/>
            </p:cNvSpPr>
            <p:nvPr/>
          </p:nvSpPr>
          <p:spPr>
            <a:xfrm>
              <a:off x="3544436" y="1414627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STORAGE</a:t>
              </a: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57AC068-5B06-D955-0948-38C559FAE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5" y="2190674"/>
              <a:ext cx="286261" cy="2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Graphic 1049">
              <a:extLst>
                <a:ext uri="{FF2B5EF4-FFF2-40B4-BE49-F238E27FC236}">
                  <a16:creationId xmlns:a16="http://schemas.microsoft.com/office/drawing/2014/main" id="{E8A606A7-4ABF-E47A-F113-7A279542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98818" y="2207333"/>
              <a:ext cx="286262" cy="286262"/>
            </a:xfrm>
            <a:prstGeom prst="rect">
              <a:avLst/>
            </a:prstGeom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3E60E46B-F480-DDCC-3B06-59406BC7E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323" y="2164874"/>
              <a:ext cx="360887" cy="36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54D5E-7711-E1DA-2997-6041BE947E7F}"/>
              </a:ext>
            </a:extLst>
          </p:cNvPr>
          <p:cNvGrpSpPr/>
          <p:nvPr/>
        </p:nvGrpSpPr>
        <p:grpSpPr>
          <a:xfrm>
            <a:off x="4747277" y="1229021"/>
            <a:ext cx="1228551" cy="2425616"/>
            <a:chOff x="4747277" y="1229021"/>
            <a:chExt cx="1228551" cy="2425616"/>
          </a:xfrm>
        </p:grpSpPr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A41CEF4F-E307-2556-EC94-1A6AA19BCE16}"/>
                </a:ext>
              </a:extLst>
            </p:cNvPr>
            <p:cNvSpPr/>
            <p:nvPr/>
          </p:nvSpPr>
          <p:spPr>
            <a:xfrm>
              <a:off x="4747277" y="1229021"/>
              <a:ext cx="1228551" cy="242561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A80B2B53-3C70-E0E6-FAB1-BCC9C1259547}"/>
                </a:ext>
              </a:extLst>
            </p:cNvPr>
            <p:cNvSpPr txBox="1"/>
            <p:nvPr/>
          </p:nvSpPr>
          <p:spPr>
            <a:xfrm>
              <a:off x="4780223" y="1667097"/>
              <a:ext cx="115139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 que permite interações sistêmicas e programáticas com a Feature Store, seja obtendo, criando ou atualizando features para treinamento ou inferência.</a:t>
              </a:r>
            </a:p>
          </p:txBody>
        </p:sp>
        <p:sp>
          <p:nvSpPr>
            <p:cNvPr id="1062" name="Google Shape;3441;p36">
              <a:extLst>
                <a:ext uri="{FF2B5EF4-FFF2-40B4-BE49-F238E27FC236}">
                  <a16:creationId xmlns:a16="http://schemas.microsoft.com/office/drawing/2014/main" id="{9954739E-2A97-B2D1-B038-B15063ECBD41}"/>
                </a:ext>
              </a:extLst>
            </p:cNvPr>
            <p:cNvSpPr txBox="1">
              <a:spLocks/>
            </p:cNvSpPr>
            <p:nvPr/>
          </p:nvSpPr>
          <p:spPr>
            <a:xfrm>
              <a:off x="4772986" y="1414626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SDK / API</a:t>
              </a:r>
            </a:p>
          </p:txBody>
        </p:sp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CE4EF08A-FC8D-423A-0549-1646A9038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889" y="2966723"/>
              <a:ext cx="342188" cy="37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Picture 106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C04F8A4D-B53C-28E1-3C0A-4720BB5F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23523" y="3016228"/>
              <a:ext cx="269423" cy="269423"/>
            </a:xfrm>
            <a:prstGeom prst="rect">
              <a:avLst/>
            </a:prstGeom>
          </p:spPr>
        </p:pic>
      </p:grpSp>
      <p:sp>
        <p:nvSpPr>
          <p:cNvPr id="5120" name="Google Shape;3441;p36">
            <a:extLst>
              <a:ext uri="{FF2B5EF4-FFF2-40B4-BE49-F238E27FC236}">
                <a16:creationId xmlns:a16="http://schemas.microsoft.com/office/drawing/2014/main" id="{D98DF0CA-87D8-07B6-3962-44A3703596B9}"/>
              </a:ext>
            </a:extLst>
          </p:cNvPr>
          <p:cNvSpPr txBox="1">
            <a:spLocks/>
          </p:cNvSpPr>
          <p:nvPr/>
        </p:nvSpPr>
        <p:spPr>
          <a:xfrm>
            <a:off x="3240768" y="941460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DE8FF-F6EA-96CD-F17A-EFA36741F181}"/>
              </a:ext>
            </a:extLst>
          </p:cNvPr>
          <p:cNvGrpSpPr/>
          <p:nvPr/>
        </p:nvGrpSpPr>
        <p:grpSpPr>
          <a:xfrm>
            <a:off x="6562105" y="1690782"/>
            <a:ext cx="1344280" cy="880968"/>
            <a:chOff x="6562105" y="1690782"/>
            <a:chExt cx="1344280" cy="880968"/>
          </a:xfrm>
        </p:grpSpPr>
        <p:sp>
          <p:nvSpPr>
            <p:cNvPr id="5129" name="Rectangle: Rounded Corners 5128">
              <a:extLst>
                <a:ext uri="{FF2B5EF4-FFF2-40B4-BE49-F238E27FC236}">
                  <a16:creationId xmlns:a16="http://schemas.microsoft.com/office/drawing/2014/main" id="{C9EEB781-8D26-E3A3-BC83-843DA2F78208}"/>
                </a:ext>
              </a:extLst>
            </p:cNvPr>
            <p:cNvSpPr/>
            <p:nvPr/>
          </p:nvSpPr>
          <p:spPr>
            <a:xfrm>
              <a:off x="6562105" y="1690782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27" name="Rectangle: Rounded Corners 5126">
              <a:extLst>
                <a:ext uri="{FF2B5EF4-FFF2-40B4-BE49-F238E27FC236}">
                  <a16:creationId xmlns:a16="http://schemas.microsoft.com/office/drawing/2014/main" id="{97019919-1F47-2AA9-A4D3-81F2805A0884}"/>
                </a:ext>
              </a:extLst>
            </p:cNvPr>
            <p:cNvSpPr/>
            <p:nvPr/>
          </p:nvSpPr>
          <p:spPr>
            <a:xfrm>
              <a:off x="6617721" y="1724501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60E5D7F3-5DB5-2E7A-2154-003844BC71E3}"/>
                </a:ext>
              </a:extLst>
            </p:cNvPr>
            <p:cNvSpPr/>
            <p:nvPr/>
          </p:nvSpPr>
          <p:spPr>
            <a:xfrm>
              <a:off x="6674638" y="1758220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46" name="Picture 26">
              <a:extLst>
                <a:ext uri="{FF2B5EF4-FFF2-40B4-BE49-F238E27FC236}">
                  <a16:creationId xmlns:a16="http://schemas.microsoft.com/office/drawing/2014/main" id="{23594990-C8F4-685A-E0C3-1AB9E0C1C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932" y="2063379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4" descr="Jupyter&quot; Icon - Download for free – Iconduck">
              <a:extLst>
                <a:ext uri="{FF2B5EF4-FFF2-40B4-BE49-F238E27FC236}">
                  <a16:creationId xmlns:a16="http://schemas.microsoft.com/office/drawing/2014/main" id="{01043E40-6930-22C3-D1C2-A655E8F7E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182" y="2112247"/>
              <a:ext cx="251149" cy="342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Google Shape;3441;p36">
              <a:extLst>
                <a:ext uri="{FF2B5EF4-FFF2-40B4-BE49-F238E27FC236}">
                  <a16:creationId xmlns:a16="http://schemas.microsoft.com/office/drawing/2014/main" id="{94B493B0-4D27-8766-3AB1-47BECAE1CBEC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1818047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</a:t>
              </a:r>
            </a:p>
          </p:txBody>
        </p:sp>
        <p:pic>
          <p:nvPicPr>
            <p:cNvPr id="5148" name="Picture 28" descr="Toric + Databricks | Data Integration">
              <a:extLst>
                <a:ext uri="{FF2B5EF4-FFF2-40B4-BE49-F238E27FC236}">
                  <a16:creationId xmlns:a16="http://schemas.microsoft.com/office/drawing/2014/main" id="{3E07B47D-0CF9-DE25-8236-2009C04B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01" y="2129391"/>
              <a:ext cx="321845" cy="32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1406A-CCEE-777E-CD2B-83A6443C2045}"/>
              </a:ext>
            </a:extLst>
          </p:cNvPr>
          <p:cNvGrpSpPr/>
          <p:nvPr/>
        </p:nvGrpSpPr>
        <p:grpSpPr>
          <a:xfrm>
            <a:off x="6562105" y="2876117"/>
            <a:ext cx="1344280" cy="880968"/>
            <a:chOff x="6562105" y="2876117"/>
            <a:chExt cx="1344280" cy="880968"/>
          </a:xfrm>
        </p:grpSpPr>
        <p:sp>
          <p:nvSpPr>
            <p:cNvPr id="5131" name="Rectangle: Rounded Corners 5130">
              <a:extLst>
                <a:ext uri="{FF2B5EF4-FFF2-40B4-BE49-F238E27FC236}">
                  <a16:creationId xmlns:a16="http://schemas.microsoft.com/office/drawing/2014/main" id="{96C236EE-0CF3-1C0A-CDB9-4F8E8A876239}"/>
                </a:ext>
              </a:extLst>
            </p:cNvPr>
            <p:cNvSpPr/>
            <p:nvPr/>
          </p:nvSpPr>
          <p:spPr>
            <a:xfrm>
              <a:off x="6562105" y="2876117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3" name="Rectangle: Rounded Corners 5132">
              <a:extLst>
                <a:ext uri="{FF2B5EF4-FFF2-40B4-BE49-F238E27FC236}">
                  <a16:creationId xmlns:a16="http://schemas.microsoft.com/office/drawing/2014/main" id="{891CA804-C51F-AD55-C765-0F774479FC17}"/>
                </a:ext>
              </a:extLst>
            </p:cNvPr>
            <p:cNvSpPr/>
            <p:nvPr/>
          </p:nvSpPr>
          <p:spPr>
            <a:xfrm>
              <a:off x="6617721" y="2909836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5" name="Rectangle: Rounded Corners 5134">
              <a:extLst>
                <a:ext uri="{FF2B5EF4-FFF2-40B4-BE49-F238E27FC236}">
                  <a16:creationId xmlns:a16="http://schemas.microsoft.com/office/drawing/2014/main" id="{9349F8DD-A13B-9A46-76A1-BF242C72C579}"/>
                </a:ext>
              </a:extLst>
            </p:cNvPr>
            <p:cNvSpPr/>
            <p:nvPr/>
          </p:nvSpPr>
          <p:spPr>
            <a:xfrm>
              <a:off x="6674638" y="2943555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37" name="Picture 26">
              <a:extLst>
                <a:ext uri="{FF2B5EF4-FFF2-40B4-BE49-F238E27FC236}">
                  <a16:creationId xmlns:a16="http://schemas.microsoft.com/office/drawing/2014/main" id="{CF1031BB-9338-F449-D6E5-D064BD38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107" y="3248682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1" name="Google Shape;3441;p36">
              <a:extLst>
                <a:ext uri="{FF2B5EF4-FFF2-40B4-BE49-F238E27FC236}">
                  <a16:creationId xmlns:a16="http://schemas.microsoft.com/office/drawing/2014/main" id="{BD321451-B834-999E-30F7-2C3222938BD3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3003382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SERVING</a:t>
              </a:r>
            </a:p>
          </p:txBody>
        </p:sp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F63C5548-38E4-8EBE-6DA0-BF4A781BE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644" y="3250508"/>
              <a:ext cx="453600" cy="45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5" name="Picture 5144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33A1348F-E986-4447-1930-80C307D7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16829" y="3348214"/>
              <a:ext cx="269423" cy="269423"/>
            </a:xfrm>
            <a:prstGeom prst="rect">
              <a:avLst/>
            </a:prstGeom>
          </p:spPr>
        </p:pic>
      </p:grpSp>
      <p:pic>
        <p:nvPicPr>
          <p:cNvPr id="5147" name="Graphic 5146" descr="Caret Right with solid fill">
            <a:extLst>
              <a:ext uri="{FF2B5EF4-FFF2-40B4-BE49-F238E27FC236}">
                <a16:creationId xmlns:a16="http://schemas.microsoft.com/office/drawing/2014/main" id="{29392A26-DD94-2DCF-63EB-7E60A144E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8420" y="1903536"/>
            <a:ext cx="360000" cy="360000"/>
          </a:xfrm>
          <a:prstGeom prst="rect">
            <a:avLst/>
          </a:prstGeom>
        </p:spPr>
      </p:pic>
      <p:pic>
        <p:nvPicPr>
          <p:cNvPr id="5149" name="Graphic 5148" descr="Caret Right with solid fill">
            <a:extLst>
              <a:ext uri="{FF2B5EF4-FFF2-40B4-BE49-F238E27FC236}">
                <a16:creationId xmlns:a16="http://schemas.microsoft.com/office/drawing/2014/main" id="{8DC57975-23E5-9AE6-8FF0-63A950F18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766" y="3062707"/>
            <a:ext cx="360000" cy="360000"/>
          </a:xfrm>
          <a:prstGeom prst="rect">
            <a:avLst/>
          </a:prstGeom>
        </p:spPr>
      </p:pic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58CC2A43-7D87-0160-AF33-71C17D02F16D}"/>
              </a:ext>
            </a:extLst>
          </p:cNvPr>
          <p:cNvGrpSpPr/>
          <p:nvPr/>
        </p:nvGrpSpPr>
        <p:grpSpPr>
          <a:xfrm>
            <a:off x="7975906" y="1778582"/>
            <a:ext cx="1021079" cy="900207"/>
            <a:chOff x="1935257" y="986075"/>
            <a:chExt cx="1021079" cy="900207"/>
          </a:xfrm>
        </p:grpSpPr>
        <p:pic>
          <p:nvPicPr>
            <p:cNvPr id="5152" name="Picture 5151" descr="A person with a hoodie&#10;&#10;Description automatically generated">
              <a:extLst>
                <a:ext uri="{FF2B5EF4-FFF2-40B4-BE49-F238E27FC236}">
                  <a16:creationId xmlns:a16="http://schemas.microsoft.com/office/drawing/2014/main" id="{DA526327-4254-1078-DE5F-CE77F730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5153" name="TextBox 5152">
              <a:extLst>
                <a:ext uri="{FF2B5EF4-FFF2-40B4-BE49-F238E27FC236}">
                  <a16:creationId xmlns:a16="http://schemas.microsoft.com/office/drawing/2014/main" id="{16774C01-14FE-1CFE-1095-72B8E674A595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</a:p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5154" name="Graphic 5153" descr="Caret Right with solid fill">
            <a:extLst>
              <a:ext uri="{FF2B5EF4-FFF2-40B4-BE49-F238E27FC236}">
                <a16:creationId xmlns:a16="http://schemas.microsoft.com/office/drawing/2014/main" id="{19F17B0B-1F62-3601-2364-6D72A2DCE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819" y="1931538"/>
            <a:ext cx="360000" cy="360000"/>
          </a:xfrm>
          <a:prstGeom prst="rect">
            <a:avLst/>
          </a:prstGeom>
        </p:spPr>
      </p:pic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93505F03-9858-BFB7-A1EF-A94C0852CC1E}"/>
              </a:ext>
            </a:extLst>
          </p:cNvPr>
          <p:cNvGrpSpPr/>
          <p:nvPr/>
        </p:nvGrpSpPr>
        <p:grpSpPr>
          <a:xfrm>
            <a:off x="8136824" y="2999509"/>
            <a:ext cx="699241" cy="778891"/>
            <a:chOff x="7397836" y="3313552"/>
            <a:chExt cx="699241" cy="778891"/>
          </a:xfrm>
        </p:grpSpPr>
        <p:pic>
          <p:nvPicPr>
            <p:cNvPr id="5156" name="Picture 5155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67C1CB01-7BFD-C0E4-BB55-77716F27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77456" y="3313552"/>
              <a:ext cx="540000" cy="540000"/>
            </a:xfrm>
            <a:prstGeom prst="rect">
              <a:avLst/>
            </a:prstGeom>
          </p:spPr>
        </p:pic>
        <p:sp>
          <p:nvSpPr>
            <p:cNvPr id="5157" name="TextBox 5156">
              <a:extLst>
                <a:ext uri="{FF2B5EF4-FFF2-40B4-BE49-F238E27FC236}">
                  <a16:creationId xmlns:a16="http://schemas.microsoft.com/office/drawing/2014/main" id="{39DD7094-0C86-15AA-9F3F-48528179F8EC}"/>
                </a:ext>
              </a:extLst>
            </p:cNvPr>
            <p:cNvSpPr txBox="1"/>
            <p:nvPr/>
          </p:nvSpPr>
          <p:spPr>
            <a:xfrm>
              <a:off x="7397836" y="3876999"/>
              <a:ext cx="69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 User</a:t>
              </a:r>
            </a:p>
          </p:txBody>
        </p:sp>
      </p:grpSp>
      <p:pic>
        <p:nvPicPr>
          <p:cNvPr id="5158" name="Graphic 5157" descr="Caret Right with solid fill">
            <a:extLst>
              <a:ext uri="{FF2B5EF4-FFF2-40B4-BE49-F238E27FC236}">
                <a16:creationId xmlns:a16="http://schemas.microsoft.com/office/drawing/2014/main" id="{B7C0DBDF-249E-7A27-F60A-AEC78B21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1551" y="3119930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0046-BD9F-00BF-D9C0-2D207C728B6F}"/>
              </a:ext>
            </a:extLst>
          </p:cNvPr>
          <p:cNvSpPr txBox="1"/>
          <p:nvPr/>
        </p:nvSpPr>
        <p:spPr>
          <a:xfrm>
            <a:off x="3161442" y="4583422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 Feature Store” de Mike Del Balso para 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Tecton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 Blog-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7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CBB01-9D18-4388-C877-BD6C09161975}"/>
              </a:ext>
            </a:extLst>
          </p:cNvPr>
          <p:cNvGrpSpPr/>
          <p:nvPr/>
        </p:nvGrpSpPr>
        <p:grpSpPr>
          <a:xfrm>
            <a:off x="2283089" y="2688564"/>
            <a:ext cx="2464190" cy="966073"/>
            <a:chOff x="2283089" y="2688564"/>
            <a:chExt cx="2464190" cy="966073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664F71C1-9F5C-27FC-CF53-5EDEE7F15AD4}"/>
                </a:ext>
              </a:extLst>
            </p:cNvPr>
            <p:cNvSpPr/>
            <p:nvPr/>
          </p:nvSpPr>
          <p:spPr>
            <a:xfrm>
              <a:off x="2283089" y="2688564"/>
              <a:ext cx="2464190" cy="96607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52" name="Google Shape;3441;p36">
              <a:extLst>
                <a:ext uri="{FF2B5EF4-FFF2-40B4-BE49-F238E27FC236}">
                  <a16:creationId xmlns:a16="http://schemas.microsoft.com/office/drawing/2014/main" id="{1907FC07-1DCC-9EDF-FE19-8AC077DB97D8}"/>
                </a:ext>
              </a:extLst>
            </p:cNvPr>
            <p:cNvSpPr txBox="1">
              <a:spLocks/>
            </p:cNvSpPr>
            <p:nvPr/>
          </p:nvSpPr>
          <p:spPr>
            <a:xfrm>
              <a:off x="2726800" y="2750476"/>
              <a:ext cx="167610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METADATA / REGISTRY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6702B96E-0036-BCD2-902A-B1E63AA0A786}"/>
                </a:ext>
              </a:extLst>
            </p:cNvPr>
            <p:cNvSpPr txBox="1"/>
            <p:nvPr/>
          </p:nvSpPr>
          <p:spPr>
            <a:xfrm>
              <a:off x="2351853" y="2941036"/>
              <a:ext cx="2362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Interface (UI) de catalogação e gerenciamento de features compartilhadas</a:t>
              </a:r>
            </a:p>
          </p:txBody>
        </p:sp>
        <p:pic>
          <p:nvPicPr>
            <p:cNvPr id="5136" name="Picture 16" descr="Cloud Icons | Amazon DataZone">
              <a:extLst>
                <a:ext uri="{FF2B5EF4-FFF2-40B4-BE49-F238E27FC236}">
                  <a16:creationId xmlns:a16="http://schemas.microsoft.com/office/drawing/2014/main" id="{C592D335-F8C4-2C5B-D79A-1D4AA8191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638" y="3307567"/>
              <a:ext cx="241035" cy="24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tlan">
              <a:extLst>
                <a:ext uri="{FF2B5EF4-FFF2-40B4-BE49-F238E27FC236}">
                  <a16:creationId xmlns:a16="http://schemas.microsoft.com/office/drawing/2014/main" id="{481EA752-6912-91E4-AA5A-B6243276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86" y="3338236"/>
              <a:ext cx="410084" cy="13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CDC40124-9400-E4B1-7348-0FF6BAC1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611" y="3232254"/>
              <a:ext cx="410084" cy="382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llibra Tips – UNCG Data Governance">
              <a:extLst>
                <a:ext uri="{FF2B5EF4-FFF2-40B4-BE49-F238E27FC236}">
                  <a16:creationId xmlns:a16="http://schemas.microsoft.com/office/drawing/2014/main" id="{0AF12793-F682-D50F-2652-8E89250BC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833" y="3342518"/>
              <a:ext cx="658444" cy="17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AC668-2C30-DD0A-8577-6EADD5C6CFC8}"/>
              </a:ext>
            </a:extLst>
          </p:cNvPr>
          <p:cNvGrpSpPr/>
          <p:nvPr/>
        </p:nvGrpSpPr>
        <p:grpSpPr>
          <a:xfrm>
            <a:off x="2286632" y="3647095"/>
            <a:ext cx="3689196" cy="567343"/>
            <a:chOff x="2286632" y="3647095"/>
            <a:chExt cx="3689196" cy="5673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0D1C991-7986-8C4D-4121-23F9743BAE38}"/>
                </a:ext>
              </a:extLst>
            </p:cNvPr>
            <p:cNvSpPr/>
            <p:nvPr/>
          </p:nvSpPr>
          <p:spPr>
            <a:xfrm>
              <a:off x="2286632" y="3647095"/>
              <a:ext cx="3689196" cy="56734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Google Shape;3441;p36">
              <a:extLst>
                <a:ext uri="{FF2B5EF4-FFF2-40B4-BE49-F238E27FC236}">
                  <a16:creationId xmlns:a16="http://schemas.microsoft.com/office/drawing/2014/main" id="{9A02079E-7985-8BAA-26C4-F6FD43CA0852}"/>
                </a:ext>
              </a:extLst>
            </p:cNvPr>
            <p:cNvSpPr txBox="1">
              <a:spLocks/>
            </p:cNvSpPr>
            <p:nvPr/>
          </p:nvSpPr>
          <p:spPr>
            <a:xfrm>
              <a:off x="3055919" y="3730671"/>
              <a:ext cx="2147121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OPERATIONAL MONITORING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9F3C1C-5B8D-C7AB-0943-A956E33564E3}"/>
                </a:ext>
              </a:extLst>
            </p:cNvPr>
            <p:cNvSpPr txBox="1"/>
            <p:nvPr/>
          </p:nvSpPr>
          <p:spPr>
            <a:xfrm>
              <a:off x="2392278" y="3924202"/>
              <a:ext cx="34744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Monitoramento e controle de features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24DC76-CF40-DE37-FEA0-DB581001F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427" y="3779335"/>
              <a:ext cx="279508" cy="2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81F2790-34AC-6120-0E63-36F27CF8B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448" y="3684261"/>
              <a:ext cx="501233" cy="50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6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 animBg="1"/>
      <p:bldP spid="51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ud and a stack of coins&#10;&#10;Description automatically generated">
            <a:extLst>
              <a:ext uri="{FF2B5EF4-FFF2-40B4-BE49-F238E27FC236}">
                <a16:creationId xmlns:a16="http://schemas.microsoft.com/office/drawing/2014/main" id="{30E4D9B1-158F-6EF6-4E50-DE84760DF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07554">
            <a:off x="4679602" y="1338967"/>
            <a:ext cx="780569" cy="780569"/>
          </a:xfrm>
          <a:prstGeom prst="rect">
            <a:avLst/>
          </a:prstGeom>
        </p:spPr>
      </p:pic>
      <p:pic>
        <p:nvPicPr>
          <p:cNvPr id="41" name="Picture 40" descr="A grey lock and cloud&#10;&#10;Description automatically generated">
            <a:extLst>
              <a:ext uri="{FF2B5EF4-FFF2-40B4-BE49-F238E27FC236}">
                <a16:creationId xmlns:a16="http://schemas.microsoft.com/office/drawing/2014/main" id="{7F61C1FA-CA7A-8919-10FE-2EE2A974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66926">
            <a:off x="4724142" y="2278955"/>
            <a:ext cx="787390" cy="787390"/>
          </a:xfrm>
          <a:prstGeom prst="rect">
            <a:avLst/>
          </a:prstGeom>
        </p:spPr>
      </p:pic>
      <p:pic>
        <p:nvPicPr>
          <p:cNvPr id="38" name="Picture 37" descr="A grey icon of server and shield&#10;&#10;Description automatically generated">
            <a:extLst>
              <a:ext uri="{FF2B5EF4-FFF2-40B4-BE49-F238E27FC236}">
                <a16:creationId xmlns:a16="http://schemas.microsoft.com/office/drawing/2014/main" id="{26F62722-03ED-B9A3-FC4B-2E43305A3D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1765">
            <a:off x="4877863" y="3372993"/>
            <a:ext cx="659006" cy="659006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07115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Processamento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282808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geral, frameworks de processamento paralelo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Spark) ou serviços de processamento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ou EMR) atuam para promover uma atualização recorrente de features usadas para treinar ou consumir modelos de ML. Processos de agendamento e orquestração de dados são essenciais.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2683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Pipelines de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4338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novas tabelas de features são processadas e armazenadas através de processos governados que usam ferramenta de controle de versão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GitHub) e esteiras de CI/CD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Actions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5412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Qualidade de Dados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70674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 computadas e armazenadas em tabelas de features precisam garantir, para seus usuários (Cientistas de Dados e Engenheiros de ML), total confiança e segurança em seu uso. Processos de qualidade de dados precisam ser intimamente embarcados nas pipelines de dados e nos resultados gerados.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E4F02-3DE2-1E75-D149-B77D26EF8FAF}"/>
              </a:ext>
            </a:extLst>
          </p:cNvPr>
          <p:cNvSpPr/>
          <p:nvPr/>
        </p:nvSpPr>
        <p:spPr>
          <a:xfrm>
            <a:off x="4572000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ADE067-BE1F-77B4-8A6A-7C5817B898C0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BD7B01-1AAE-5B3B-EBC4-E6A6465832E0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FEA53-08D0-87CC-16B8-458194229A1B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B423AF1F-DECC-5A04-BD03-B42DBE96D447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EEE22390-138D-B422-BCC1-D0AE6943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D886CC-BBEC-8734-74B2-E732A6877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88A6FD02-9D5E-BBFA-89DB-F9F7361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196D60-9A6E-7836-ECC7-BD3FA89FC5E6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43B689A1-5F82-EC21-6387-599076AAA32B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B7802B-ED73-B258-E3E4-7686BE13D66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46" name="Picture 16" descr="Cloud Icons | Amazon DataZone">
            <a:extLst>
              <a:ext uri="{FF2B5EF4-FFF2-40B4-BE49-F238E27FC236}">
                <a16:creationId xmlns:a16="http://schemas.microsoft.com/office/drawing/2014/main" id="{35077F61-097C-785A-33D4-B96C4C1A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Atlan">
            <a:extLst>
              <a:ext uri="{FF2B5EF4-FFF2-40B4-BE49-F238E27FC236}">
                <a16:creationId xmlns:a16="http://schemas.microsoft.com/office/drawing/2014/main" id="{D3B083A7-F631-747C-BB0C-4AD31F80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>
            <a:extLst>
              <a:ext uri="{FF2B5EF4-FFF2-40B4-BE49-F238E27FC236}">
                <a16:creationId xmlns:a16="http://schemas.microsoft.com/office/drawing/2014/main" id="{3A889E93-1AE8-C883-CA6A-0AF45F9C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C14B9CB-3E89-AB83-2610-12857175B582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097B8A-C863-49CE-3685-E73C417DB8A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51" name="Google Shape;3441;p36">
            <a:extLst>
              <a:ext uri="{FF2B5EF4-FFF2-40B4-BE49-F238E27FC236}">
                <a16:creationId xmlns:a16="http://schemas.microsoft.com/office/drawing/2014/main" id="{0BB1BC8D-356C-AF93-70AE-1B12ECA981B1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52" name="Picture 24">
            <a:extLst>
              <a:ext uri="{FF2B5EF4-FFF2-40B4-BE49-F238E27FC236}">
                <a16:creationId xmlns:a16="http://schemas.microsoft.com/office/drawing/2014/main" id="{0B9E41F7-5075-6B82-182A-52AB29EA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A8532B01-8516-3A29-B95F-E85F267E8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FB0C3676-5C64-7080-02F0-8C0EFB0B94D2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pic>
        <p:nvPicPr>
          <p:cNvPr id="55" name="Picture 6" descr="Collibra Tips – UNCG Data Governance">
            <a:extLst>
              <a:ext uri="{FF2B5EF4-FFF2-40B4-BE49-F238E27FC236}">
                <a16:creationId xmlns:a16="http://schemas.microsoft.com/office/drawing/2014/main" id="{3848E485-4778-0247-27CE-A7234AD7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DE43307-031D-3FC7-862E-E884676CFC21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911520AF-E39B-8EDE-5251-327D2AC1658E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256906-9174-C258-BE46-627E01D341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122B279-024F-0DE9-B22E-D1D3C25D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>
            <a:extLst>
              <a:ext uri="{FF2B5EF4-FFF2-40B4-BE49-F238E27FC236}">
                <a16:creationId xmlns:a16="http://schemas.microsoft.com/office/drawing/2014/main" id="{599FA49B-0BFD-2E62-38C8-A1863AAD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D65C9BF-CD2A-AFED-8F4F-E54E347A335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A227-3530-513F-B294-D460A04F3AD0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BBE36-DAF1-A212-7A76-09EA8F2BDB68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4" name="Picture 1023" descr="Comparing Databricks to Apache Spark | Databricks">
            <a:extLst>
              <a:ext uri="{FF2B5EF4-FFF2-40B4-BE49-F238E27FC236}">
                <a16:creationId xmlns:a16="http://schemas.microsoft.com/office/drawing/2014/main" id="{834AAC80-5D8B-99CA-C00F-BC848410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A33DD4C-D397-F52F-999E-E285B9D41E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1026" name="Google Shape;3441;p36">
            <a:extLst>
              <a:ext uri="{FF2B5EF4-FFF2-40B4-BE49-F238E27FC236}">
                <a16:creationId xmlns:a16="http://schemas.microsoft.com/office/drawing/2014/main" id="{3CDC955F-FFD6-BC3C-0AE3-862002AA26DF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102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1C437399-22E2-860B-D8D7-A74D6120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6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oup of round objects&#10;&#10;Description automatically generated">
            <a:extLst>
              <a:ext uri="{FF2B5EF4-FFF2-40B4-BE49-F238E27FC236}">
                <a16:creationId xmlns:a16="http://schemas.microsoft.com/office/drawing/2014/main" id="{D5C1A5D7-19DD-EFA3-398A-D66DB79D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9857">
            <a:off x="4813380" y="1589100"/>
            <a:ext cx="660964" cy="660964"/>
          </a:xfrm>
          <a:prstGeom prst="rect">
            <a:avLst/>
          </a:prstGeom>
        </p:spPr>
      </p:pic>
      <p:pic>
        <p:nvPicPr>
          <p:cNvPr id="29" name="Picture 28" descr="A key on a server&#10;&#10;Description automatically generated">
            <a:extLst>
              <a:ext uri="{FF2B5EF4-FFF2-40B4-BE49-F238E27FC236}">
                <a16:creationId xmlns:a16="http://schemas.microsoft.com/office/drawing/2014/main" id="{F0F30B73-798B-ADF6-0503-2053A1D19A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12075">
            <a:off x="4746816" y="2806397"/>
            <a:ext cx="736464" cy="73646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“offline” (alta latência)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91865"/>
            <a:ext cx="3658760" cy="1015663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Cientistas de Dados treinam modelos utilizando dados históricos capazes de corroborar as hipóteses e que, essencialmente, estão armazenados em sistemas de alta latência, como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Lakes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S3) e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Warehouses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Redshift). Essas mesmas origens são utilizadas nas etapas de inferência em caso de modelos batch ou offline.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04338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“online” (baixa latência)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20888"/>
            <a:ext cx="3658760" cy="1169551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 caso de modelos real time ou online, aplicações necessitam consumir e processar dados da forma mais rápida possível. Assim, features precisam ser consumidas em sistemas de baixa latência, como bancos de dados de chave e valor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DynamoDB). Algumas soluções de Feature Store proporcionam formas “transparentes” de sincronismo entre dados offline e online através de materializações.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0DAB9-297C-FD41-9899-6F50DA237C69}"/>
              </a:ext>
            </a:extLst>
          </p:cNvPr>
          <p:cNvSpPr/>
          <p:nvPr/>
        </p:nvSpPr>
        <p:spPr>
          <a:xfrm>
            <a:off x="4580389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0A59BC-917E-408A-894A-C772905ABDD9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2BF686-0F90-3C90-C635-02F93A3D519D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84E8FBDB-9485-AA57-A6D0-79645CCD297E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6497A3-3E6C-2D54-521A-1C2C33C184E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36" name="Picture 16" descr="Cloud Icons | Amazon DataZone">
            <a:extLst>
              <a:ext uri="{FF2B5EF4-FFF2-40B4-BE49-F238E27FC236}">
                <a16:creationId xmlns:a16="http://schemas.microsoft.com/office/drawing/2014/main" id="{A77D26D9-12D1-5A46-7240-31309715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Atlan">
            <a:extLst>
              <a:ext uri="{FF2B5EF4-FFF2-40B4-BE49-F238E27FC236}">
                <a16:creationId xmlns:a16="http://schemas.microsoft.com/office/drawing/2014/main" id="{07A69690-DD2C-966F-154B-B05B7898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19BB935A-1466-5F76-37B5-2B104A96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5CD6258-1BDE-F571-906E-02815719F3D3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132C2B-7735-2F4F-EE2A-6F60BF5595BE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8D44D748-381D-C09F-37C0-555D4B555DA3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C0048632-2BAE-18CD-1F92-3C58E010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480D311D-ACFC-900B-1FA8-77735D841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pic>
        <p:nvPicPr>
          <p:cNvPr id="45" name="Picture 6" descr="Collibra Tips – UNCG Data Governance">
            <a:extLst>
              <a:ext uri="{FF2B5EF4-FFF2-40B4-BE49-F238E27FC236}">
                <a16:creationId xmlns:a16="http://schemas.microsoft.com/office/drawing/2014/main" id="{512D177B-63F1-82F5-620B-92EE82FA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AE9907D-00CF-2C7D-5BEE-70E7E5EF899A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D8CC237C-2EFA-BC40-25A6-C0FECD8A487A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99D42-803F-A6A3-DBFA-BC6353FF5DBD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7BC1559-B28A-2756-D19D-38E3D5B6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690ADDBB-DCB3-5E6B-1BAB-5E9BD014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6B89E9E-969B-9B2A-4D52-68775396445D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E1BA8B-54B6-BAF7-4B50-432C61B6EC2A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Comparing Databricks to Apache Spark | Databricks">
            <a:extLst>
              <a:ext uri="{FF2B5EF4-FFF2-40B4-BE49-F238E27FC236}">
                <a16:creationId xmlns:a16="http://schemas.microsoft.com/office/drawing/2014/main" id="{E6FA6AAB-1026-DC54-B461-BC73B501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0088E893-8DC7-3B2A-B174-40A0BB438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6" name="Google Shape;3441;p36">
            <a:extLst>
              <a:ext uri="{FF2B5EF4-FFF2-40B4-BE49-F238E27FC236}">
                <a16:creationId xmlns:a16="http://schemas.microsoft.com/office/drawing/2014/main" id="{9F32B2C1-BA5C-1C35-9C05-735C685E49E1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051F0FCD-D09D-A208-6316-B2BA2168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B7CD6B-8012-27E6-C46D-5E0CCC06E02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758D14B-6AAF-F365-FFCD-8EE10A4853C8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3226D3-F939-74C9-89D6-56738907F949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3FDE7121-6CEE-AE60-4F70-D2F1890BC654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F1ACC597-D7DE-3111-6BC4-3A1E73D1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6550169-AEB2-7AD6-A934-2EDE165EC3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4" name="Picture 14">
            <a:extLst>
              <a:ext uri="{FF2B5EF4-FFF2-40B4-BE49-F238E27FC236}">
                <a16:creationId xmlns:a16="http://schemas.microsoft.com/office/drawing/2014/main" id="{CE372D0A-A7C1-805C-429E-8B739A9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Google Shape;3441;p36">
            <a:extLst>
              <a:ext uri="{FF2B5EF4-FFF2-40B4-BE49-F238E27FC236}">
                <a16:creationId xmlns:a16="http://schemas.microsoft.com/office/drawing/2014/main" id="{50BCDCCD-D9E1-E570-277D-025AA1FB013D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</p:spTree>
    <p:extLst>
      <p:ext uri="{BB962C8B-B14F-4D97-AF65-F5344CB8AC3E}">
        <p14:creationId xmlns:p14="http://schemas.microsoft.com/office/powerpoint/2010/main" val="39543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connected together&#10;&#10;Description automatically generated">
            <a:extLst>
              <a:ext uri="{FF2B5EF4-FFF2-40B4-BE49-F238E27FC236}">
                <a16:creationId xmlns:a16="http://schemas.microsoft.com/office/drawing/2014/main" id="{19B74C2C-2239-C189-7AA3-05405853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56662">
            <a:off x="4802319" y="3181670"/>
            <a:ext cx="713661" cy="713661"/>
          </a:xfrm>
          <a:prstGeom prst="rect">
            <a:avLst/>
          </a:prstGeom>
        </p:spPr>
      </p:pic>
      <p:pic>
        <p:nvPicPr>
          <p:cNvPr id="38" name="Picture 37" descr="A grey and black icon of a book&#10;&#10;Description automatically generated">
            <a:extLst>
              <a:ext uri="{FF2B5EF4-FFF2-40B4-BE49-F238E27FC236}">
                <a16:creationId xmlns:a16="http://schemas.microsoft.com/office/drawing/2014/main" id="{9B9B1406-9B64-49BE-A43B-EAF7DEC8F8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189976">
            <a:off x="4835563" y="2287313"/>
            <a:ext cx="737443" cy="737443"/>
          </a:xfrm>
          <a:prstGeom prst="rect">
            <a:avLst/>
          </a:prstGeom>
        </p:spPr>
      </p:pic>
      <p:pic>
        <p:nvPicPr>
          <p:cNvPr id="41" name="Picture 40" descr="A grey and black open book&#10;&#10;Description automatically generated">
            <a:extLst>
              <a:ext uri="{FF2B5EF4-FFF2-40B4-BE49-F238E27FC236}">
                <a16:creationId xmlns:a16="http://schemas.microsoft.com/office/drawing/2014/main" id="{49468B93-35B9-922A-7E42-6A264965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037291">
            <a:off x="4783787" y="1451390"/>
            <a:ext cx="646219" cy="646219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tabelas de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391865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Tabelas de features precisam ser facilmente encontradas e utilizadas por Cientistas de Dados para o treinamento de modelos e, para isso, uma interface que possa “contar a história das features” é essencial.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01666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modelos de 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18216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vez treinado, um modelo de Machine Learning também pode ser registrado neste catálogo centralizado, permitindo assim um acompanhamento refinado da inteligência gerada, além de análises de linhagem, usabilidade e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observability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1217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Colaboração, reuso e eficiência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28729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interface de registro/catálogo promove interações essenciais entre Cientistas de Dados para encontrar, obter, discutir, aprimorar e incluir novos elementos em tabelas de features disponíveis dentro de uma organização.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66A47A-A79F-64AC-8491-508D8B439989}"/>
              </a:ext>
            </a:extLst>
          </p:cNvPr>
          <p:cNvSpPr/>
          <p:nvPr/>
        </p:nvSpPr>
        <p:spPr>
          <a:xfrm>
            <a:off x="4580390" y="1154440"/>
            <a:ext cx="558768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C3EFDD-F5BF-8C42-5B40-C9CCFB12AE81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056E9A-E528-A60D-F0C4-5A7363D6E64D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06B1-6EDD-6909-B53A-9801462E7204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4FBA5F2D-F8B3-B58A-3E50-9B31371AE4A6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4BBCD855-8109-EE37-DEB5-A5424A5E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623BB8FC-207B-605E-1414-37A9BA9E4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7457A66-3B13-B80F-7C41-E332CC2F2AE9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D9FA5BAE-446E-F8D2-254F-0E498FE982A0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FBC434-640F-5051-CEED-3DB3E5BE60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C7BDBE7-1343-C64D-D32C-5DD8AFF7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C5538C77-82B7-D2EB-D9E4-546D9F54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91315EA-429D-ABE9-CA3A-556363E39A78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0B4026-F77C-E53C-D2D7-D44888DA3EFD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6" name="Picture 55" descr="Comparing Databricks to Apache Spark | Databricks">
            <a:extLst>
              <a:ext uri="{FF2B5EF4-FFF2-40B4-BE49-F238E27FC236}">
                <a16:creationId xmlns:a16="http://schemas.microsoft.com/office/drawing/2014/main" id="{2454C358-58E3-A43B-3390-D3989E6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BB5EAD8-8297-AF57-BA86-17424D0A5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860B4F63-8E1B-3A0D-4698-14DC163A5186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9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C71BCCC8-2CAE-A268-810D-F46DE4CE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F7CDDE9-485A-B7F8-B52F-906E67E60651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F22DC-5763-FBA5-9C2D-F55A4899FC64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7A86D76D-2B90-4E33-F4EE-724BFE093F7F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1024" name="Picture 6">
            <a:extLst>
              <a:ext uri="{FF2B5EF4-FFF2-40B4-BE49-F238E27FC236}">
                <a16:creationId xmlns:a16="http://schemas.microsoft.com/office/drawing/2014/main" id="{5F67B35A-FDF7-FF0B-FEE7-4E2185F1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>
            <a:extLst>
              <a:ext uri="{FF2B5EF4-FFF2-40B4-BE49-F238E27FC236}">
                <a16:creationId xmlns:a16="http://schemas.microsoft.com/office/drawing/2014/main" id="{F99724DD-B48D-5AEC-89A4-1D1EB93B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33239B18-518D-E302-F5AC-07BC4886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Google Shape;3441;p36">
            <a:extLst>
              <a:ext uri="{FF2B5EF4-FFF2-40B4-BE49-F238E27FC236}">
                <a16:creationId xmlns:a16="http://schemas.microsoft.com/office/drawing/2014/main" id="{C530BD12-A644-3DE6-A494-B31CC897980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D8CDE09C-8747-EDF6-0A45-91E29656F808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52B92EC7-B1F1-28FD-7071-09E31A426019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0" name="Google Shape;3441;p36">
            <a:extLst>
              <a:ext uri="{FF2B5EF4-FFF2-40B4-BE49-F238E27FC236}">
                <a16:creationId xmlns:a16="http://schemas.microsoft.com/office/drawing/2014/main" id="{48185985-EAB9-C245-9D91-A71178E4780A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581A8EC-526A-729F-AB91-7B9611B411ED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1032" name="Picture 16" descr="Cloud Icons | Amazon DataZone">
            <a:extLst>
              <a:ext uri="{FF2B5EF4-FFF2-40B4-BE49-F238E27FC236}">
                <a16:creationId xmlns:a16="http://schemas.microsoft.com/office/drawing/2014/main" id="{21B04C39-A531-197B-7D0C-24EAB2EB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0" descr="Atlan">
            <a:extLst>
              <a:ext uri="{FF2B5EF4-FFF2-40B4-BE49-F238E27FC236}">
                <a16:creationId xmlns:a16="http://schemas.microsoft.com/office/drawing/2014/main" id="{CCDF0D56-8A28-0BC2-073B-62A6AC9C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2">
            <a:extLst>
              <a:ext uri="{FF2B5EF4-FFF2-40B4-BE49-F238E27FC236}">
                <a16:creationId xmlns:a16="http://schemas.microsoft.com/office/drawing/2014/main" id="{49BA12AB-98FC-C402-5103-007A0C5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6" descr="Collibra Tips – UNCG Data Governance">
            <a:extLst>
              <a:ext uri="{FF2B5EF4-FFF2-40B4-BE49-F238E27FC236}">
                <a16:creationId xmlns:a16="http://schemas.microsoft.com/office/drawing/2014/main" id="{B8D954F9-5C6F-F5C0-0581-1EFC5F95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10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grey and white logo&#10;&#10;Description automatically generated">
            <a:extLst>
              <a:ext uri="{FF2B5EF4-FFF2-40B4-BE49-F238E27FC236}">
                <a16:creationId xmlns:a16="http://schemas.microsoft.com/office/drawing/2014/main" id="{4C337D46-F390-E1B3-9933-6959EB1E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5217">
            <a:off x="4852353" y="3292121"/>
            <a:ext cx="556949" cy="556949"/>
          </a:xfrm>
          <a:prstGeom prst="rect">
            <a:avLst/>
          </a:prstGeom>
        </p:spPr>
      </p:pic>
      <p:pic>
        <p:nvPicPr>
          <p:cNvPr id="34" name="Picture 33" descr="A grey gear with ribbons&#10;&#10;Description automatically generated">
            <a:extLst>
              <a:ext uri="{FF2B5EF4-FFF2-40B4-BE49-F238E27FC236}">
                <a16:creationId xmlns:a16="http://schemas.microsoft.com/office/drawing/2014/main" id="{837FFEC9-C859-A95F-8EC0-17389950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9816256">
            <a:off x="4791319" y="2237944"/>
            <a:ext cx="702651" cy="702651"/>
          </a:xfrm>
          <a:prstGeom prst="rect">
            <a:avLst/>
          </a:prstGeom>
        </p:spPr>
      </p:pic>
      <p:pic>
        <p:nvPicPr>
          <p:cNvPr id="30" name="Picture 29" descr="A grey and white hand pointing&#10;&#10;Description automatically generated">
            <a:extLst>
              <a:ext uri="{FF2B5EF4-FFF2-40B4-BE49-F238E27FC236}">
                <a16:creationId xmlns:a16="http://schemas.microsoft.com/office/drawing/2014/main" id="{367E93D7-2837-7A3D-8E78-8A233A5E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8268" flipH="1">
            <a:off x="4759385" y="1321777"/>
            <a:ext cx="644714" cy="64471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95A89F-3F03-059B-4D02-E7636C84B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9289" y="1154440"/>
            <a:ext cx="5083817" cy="337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29877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Abstração de queries SQL complexas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41531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Cientistas de Dados podem executar um simples método de uma biblioteca para obter features como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DataFrames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do pandas prontas para serem utilizadas para o treinamento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04294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Padronização do processo de obtenção de dados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25949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estabelece um padrão confiável para a obtenção de dados, seja para a etapa de treinamento ou para a etapa de inferência, eliminando divergências relacionadas à dados nessas duas etapas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training-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C1DCF-EAC4-81B1-71B0-00FD4AB7DFCE}"/>
              </a:ext>
            </a:extLst>
          </p:cNvPr>
          <p:cNvSpPr txBox="1"/>
          <p:nvPr/>
        </p:nvSpPr>
        <p:spPr>
          <a:xfrm>
            <a:off x="5150494" y="299998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Integração com os demais componentes da 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509F8-036B-4616-0ED1-C13914A157F8}"/>
              </a:ext>
            </a:extLst>
          </p:cNvPr>
          <p:cNvSpPr txBox="1"/>
          <p:nvPr/>
        </p:nvSpPr>
        <p:spPr>
          <a:xfrm>
            <a:off x="5150494" y="3235588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proporciona interações e integrações com todos os demais componentes de uma Feature Store, como por exemplo, o registro de features e modelos em um catálogo ou até mesmo o armazenamento físico e virtual de dados.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20" grpId="0"/>
      <p:bldP spid="23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BCE3A1C-0F9B-BB2F-7CD3-2592F8CC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268578">
            <a:off x="4862785" y="2831252"/>
            <a:ext cx="617498" cy="617498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6CF5420A-712C-C3B2-B595-53DB256E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32268"/>
          <a:stretch/>
        </p:blipFill>
        <p:spPr>
          <a:xfrm rot="20000274">
            <a:off x="4745996" y="1986609"/>
            <a:ext cx="732859" cy="496378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66202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drift</a:t>
            </a:r>
            <a:endParaRPr lang="pt-BR" sz="12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873677"/>
            <a:ext cx="3746168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Processos agendados e automáticos podem analisar distribuições estatísticas de tabelas de features e apontar inconsistências capazes de prejudicar a performance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7508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outliers,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correlação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91639"/>
            <a:ext cx="3658760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Outras análises estatísticas também podem ser extremamente relevantes para garantir que as tabelas de features estão consistentes.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37"/>
          <p:cNvSpPr txBox="1">
            <a:spLocks noGrp="1"/>
          </p:cNvSpPr>
          <p:nvPr>
            <p:ph type="title"/>
          </p:nvPr>
        </p:nvSpPr>
        <p:spPr>
          <a:xfrm>
            <a:off x="720000" y="1371142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COMO PODEMOS INTERAGIR COM UMA FEATURE STORE?</a:t>
            </a:r>
            <a:endParaRPr sz="4400" dirty="0"/>
          </a:p>
        </p:txBody>
      </p:sp>
      <p:sp>
        <p:nvSpPr>
          <p:cNvPr id="3453" name="Google Shape;3453;p37"/>
          <p:cNvSpPr txBox="1">
            <a:spLocks noGrp="1"/>
          </p:cNvSpPr>
          <p:nvPr>
            <p:ph type="subTitle" idx="1"/>
          </p:nvPr>
        </p:nvSpPr>
        <p:spPr>
          <a:xfrm>
            <a:off x="720000" y="318577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 acordo com a                               , uma interação eficiente com soluções de Feature Store gira em torno de </a:t>
            </a:r>
            <a:r>
              <a:rPr lang="en" dirty="0">
                <a:solidFill>
                  <a:schemeClr val="accent1"/>
                </a:solidFill>
              </a:rPr>
              <a:t>três pipelines</a:t>
            </a:r>
            <a:r>
              <a:rPr lang="en" dirty="0"/>
              <a:t> fundamentais</a:t>
            </a:r>
            <a:endParaRPr dirty="0"/>
          </a:p>
        </p:txBody>
      </p:sp>
      <p:sp>
        <p:nvSpPr>
          <p:cNvPr id="3454" name="Google Shape;3454;p37"/>
          <p:cNvSpPr/>
          <p:nvPr/>
        </p:nvSpPr>
        <p:spPr>
          <a:xfrm>
            <a:off x="472473" y="392663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37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456" name="Google Shape;3456;p3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458" name="Google Shape;3458;p3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0" name="Google Shape;3460;p3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BCFCA-FE65-D4B1-F1F6-45B8994BB97F}"/>
              </a:ext>
            </a:extLst>
          </p:cNvPr>
          <p:cNvGrpSpPr/>
          <p:nvPr/>
        </p:nvGrpSpPr>
        <p:grpSpPr>
          <a:xfrm>
            <a:off x="1827491" y="3185777"/>
            <a:ext cx="2242866" cy="552301"/>
            <a:chOff x="977990" y="1935155"/>
            <a:chExt cx="2242866" cy="552301"/>
          </a:xfrm>
        </p:grpSpPr>
        <p:pic>
          <p:nvPicPr>
            <p:cNvPr id="3" name="Picture 6" descr="Hopsworks - My AI">
              <a:extLst>
                <a:ext uri="{FF2B5EF4-FFF2-40B4-BE49-F238E27FC236}">
                  <a16:creationId xmlns:a16="http://schemas.microsoft.com/office/drawing/2014/main" id="{95F05CA9-6754-9416-86AF-B2DE94AF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3907;p53">
              <a:extLst>
                <a:ext uri="{FF2B5EF4-FFF2-40B4-BE49-F238E27FC236}">
                  <a16:creationId xmlns:a16="http://schemas.microsoft.com/office/drawing/2014/main" id="{3FC280C7-7885-8B17-762B-FF6630010645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D768A4-A53F-39A1-9C4C-3AB8B60F1FBE}"/>
              </a:ext>
            </a:extLst>
          </p:cNvPr>
          <p:cNvCxnSpPr/>
          <p:nvPr/>
        </p:nvCxnSpPr>
        <p:spPr>
          <a:xfrm flipH="1">
            <a:off x="7156877" y="2645078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2DE5BB3-D1B3-D2D0-B196-5B387CCEF28B}"/>
              </a:ext>
            </a:extLst>
          </p:cNvPr>
          <p:cNvCxnSpPr>
            <a:cxnSpLocks/>
          </p:cNvCxnSpPr>
          <p:nvPr/>
        </p:nvCxnSpPr>
        <p:spPr>
          <a:xfrm flipV="1">
            <a:off x="6657171" y="2641568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65FC0B-9C4A-B3E3-4737-DE9B14EEC7FF}"/>
              </a:ext>
            </a:extLst>
          </p:cNvPr>
          <p:cNvCxnSpPr>
            <a:cxnSpLocks/>
          </p:cNvCxnSpPr>
          <p:nvPr/>
        </p:nvCxnSpPr>
        <p:spPr>
          <a:xfrm flipV="1">
            <a:off x="5929915" y="2641568"/>
            <a:ext cx="0" cy="791887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CE2075-3E55-ECE9-91E9-32F7CAC0F861}"/>
              </a:ext>
            </a:extLst>
          </p:cNvPr>
          <p:cNvCxnSpPr>
            <a:cxnSpLocks/>
          </p:cNvCxnSpPr>
          <p:nvPr/>
        </p:nvCxnSpPr>
        <p:spPr>
          <a:xfrm>
            <a:off x="5073816" y="2645078"/>
            <a:ext cx="0" cy="800254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A7A26-0551-E3C5-03F6-085E0EAE21F5}"/>
              </a:ext>
            </a:extLst>
          </p:cNvPr>
          <p:cNvCxnSpPr>
            <a:cxnSpLocks/>
          </p:cNvCxnSpPr>
          <p:nvPr/>
        </p:nvCxnSpPr>
        <p:spPr>
          <a:xfrm flipV="1">
            <a:off x="4115551" y="2634069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ABB52E-D78F-53D8-B1C2-294EAA0DBDF3}"/>
              </a:ext>
            </a:extLst>
          </p:cNvPr>
          <p:cNvCxnSpPr>
            <a:stCxn id="4" idx="2"/>
          </p:cNvCxnSpPr>
          <p:nvPr/>
        </p:nvCxnSpPr>
        <p:spPr>
          <a:xfrm flipH="1">
            <a:off x="2734811" y="2647146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CONCEITO DE PIPELINES FTI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C0F3F-C378-84E5-926C-3DF54F4F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76" y="1478807"/>
            <a:ext cx="526868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A67E-8B8D-B743-5AE9-385EDCDCE6DF}"/>
              </a:ext>
            </a:extLst>
          </p:cNvPr>
          <p:cNvSpPr txBox="1"/>
          <p:nvPr/>
        </p:nvSpPr>
        <p:spPr>
          <a:xfrm>
            <a:off x="3132414" y="4802170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“Feature Store: the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Definitive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Guide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no dicionário de termos da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Hopsworks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58640-7545-1ECF-B164-C1F00764D777}"/>
              </a:ext>
            </a:extLst>
          </p:cNvPr>
          <p:cNvGrpSpPr/>
          <p:nvPr/>
        </p:nvGrpSpPr>
        <p:grpSpPr>
          <a:xfrm>
            <a:off x="1952992" y="1380158"/>
            <a:ext cx="1577430" cy="1266988"/>
            <a:chOff x="1952992" y="1380158"/>
            <a:chExt cx="1577430" cy="12669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4FB107-5A16-09C7-D791-0545EE6A2593}"/>
                </a:ext>
              </a:extLst>
            </p:cNvPr>
            <p:cNvSpPr/>
            <p:nvPr/>
          </p:nvSpPr>
          <p:spPr>
            <a:xfrm>
              <a:off x="1952992" y="1380158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37156D1-444E-E40F-1980-3C39C697D971}"/>
                </a:ext>
              </a:extLst>
            </p:cNvPr>
            <p:cNvSpPr/>
            <p:nvPr/>
          </p:nvSpPr>
          <p:spPr>
            <a:xfrm>
              <a:off x="2008283" y="1436862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33AB48-B91B-C58F-35F2-0E3C5C908F1E}"/>
                </a:ext>
              </a:extLst>
            </p:cNvPr>
            <p:cNvSpPr txBox="1"/>
            <p:nvPr/>
          </p:nvSpPr>
          <p:spPr>
            <a:xfrm>
              <a:off x="2011118" y="1751705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A926B-9FA6-DBED-D76E-995750A101D8}"/>
                </a:ext>
              </a:extLst>
            </p:cNvPr>
            <p:cNvSpPr txBox="1"/>
            <p:nvPr/>
          </p:nvSpPr>
          <p:spPr>
            <a:xfrm>
              <a:off x="2084064" y="2109795"/>
              <a:ext cx="1315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 dados em features e labels</a:t>
              </a:r>
            </a:p>
          </p:txBody>
        </p:sp>
        <p:pic>
          <p:nvPicPr>
            <p:cNvPr id="21" name="Picture 20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7B1FA8BC-EFFC-C18E-6DB3-738B9F27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2319" y="1479190"/>
              <a:ext cx="258775" cy="2587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F3F4F-7742-14B2-C77D-2279B1AFE8EE}"/>
              </a:ext>
            </a:extLst>
          </p:cNvPr>
          <p:cNvGrpSpPr/>
          <p:nvPr/>
        </p:nvGrpSpPr>
        <p:grpSpPr>
          <a:xfrm>
            <a:off x="5732512" y="1378090"/>
            <a:ext cx="1577430" cy="1266988"/>
            <a:chOff x="5732512" y="1378090"/>
            <a:chExt cx="1577430" cy="12669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A92451-0AB7-8092-BA9B-CF0DD5F2344D}"/>
                </a:ext>
              </a:extLst>
            </p:cNvPr>
            <p:cNvSpPr/>
            <p:nvPr/>
          </p:nvSpPr>
          <p:spPr>
            <a:xfrm>
              <a:off x="573251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7B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0BAE09-4B3F-E06B-BC33-93A1A502C32F}"/>
                </a:ext>
              </a:extLst>
            </p:cNvPr>
            <p:cNvSpPr/>
            <p:nvPr/>
          </p:nvSpPr>
          <p:spPr>
            <a:xfrm>
              <a:off x="578780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7B66FF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A10413-A344-F75D-76F7-32BAA2493721}"/>
                </a:ext>
              </a:extLst>
            </p:cNvPr>
            <p:cNvSpPr txBox="1"/>
            <p:nvPr/>
          </p:nvSpPr>
          <p:spPr>
            <a:xfrm>
              <a:off x="5747752" y="1749637"/>
              <a:ext cx="1557362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7B66FF"/>
                  </a:solidFill>
                </a:rPr>
                <a:t>INFERENCE PIPELINE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E31F80-CC0A-88FA-5C38-6326DA0EBFAC}"/>
                </a:ext>
              </a:extLst>
            </p:cNvPr>
            <p:cNvSpPr txBox="1"/>
            <p:nvPr/>
          </p:nvSpPr>
          <p:spPr>
            <a:xfrm>
              <a:off x="576773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39" name="Picture 38" descr="A purple object with stars&#10;&#10;Description automatically generated">
              <a:extLst>
                <a:ext uri="{FF2B5EF4-FFF2-40B4-BE49-F238E27FC236}">
                  <a16:creationId xmlns:a16="http://schemas.microsoft.com/office/drawing/2014/main" id="{229144CE-B1FE-E5D0-06D7-26D17B75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1627" y="1462616"/>
              <a:ext cx="259200" cy="259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B848D-5AB9-BB14-3F4D-8E8373CF4C70}"/>
              </a:ext>
            </a:extLst>
          </p:cNvPr>
          <p:cNvGrpSpPr/>
          <p:nvPr/>
        </p:nvGrpSpPr>
        <p:grpSpPr>
          <a:xfrm>
            <a:off x="3842752" y="1378090"/>
            <a:ext cx="1577430" cy="1266988"/>
            <a:chOff x="3842752" y="1378090"/>
            <a:chExt cx="1577430" cy="12669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4EE9592-522B-75C7-6DA5-93E432142277}"/>
                </a:ext>
              </a:extLst>
            </p:cNvPr>
            <p:cNvSpPr/>
            <p:nvPr/>
          </p:nvSpPr>
          <p:spPr>
            <a:xfrm>
              <a:off x="384275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E07674-FC9F-0F0C-C5E0-9DF625AA1489}"/>
                </a:ext>
              </a:extLst>
            </p:cNvPr>
            <p:cNvSpPr/>
            <p:nvPr/>
          </p:nvSpPr>
          <p:spPr>
            <a:xfrm>
              <a:off x="389804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FF2E63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937FDB-C47F-10C3-82D7-6FBCC2976C52}"/>
                </a:ext>
              </a:extLst>
            </p:cNvPr>
            <p:cNvSpPr txBox="1"/>
            <p:nvPr/>
          </p:nvSpPr>
          <p:spPr>
            <a:xfrm>
              <a:off x="3900878" y="1749637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2E63"/>
                  </a:solidFill>
                </a:rPr>
                <a:t>TRAINING PIPELINE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9CD94-E689-BC28-C6E8-CE9D721B24EF}"/>
                </a:ext>
              </a:extLst>
            </p:cNvPr>
            <p:cNvSpPr txBox="1"/>
            <p:nvPr/>
          </p:nvSpPr>
          <p:spPr>
            <a:xfrm>
              <a:off x="387797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41" name="Picture 40" descr="A pink hat on a black background&#10;&#10;Description automatically generated">
              <a:extLst>
                <a:ext uri="{FF2B5EF4-FFF2-40B4-BE49-F238E27FC236}">
                  <a16:creationId xmlns:a16="http://schemas.microsoft.com/office/drawing/2014/main" id="{59ECC549-58C1-DD79-1B2C-C6CCAD83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1867" y="1471700"/>
              <a:ext cx="259200" cy="2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0CCBA-02D6-9CEF-55CD-2124036421F9}"/>
              </a:ext>
            </a:extLst>
          </p:cNvPr>
          <p:cNvGrpSpPr/>
          <p:nvPr/>
        </p:nvGrpSpPr>
        <p:grpSpPr>
          <a:xfrm>
            <a:off x="1952992" y="3872277"/>
            <a:ext cx="5358812" cy="743343"/>
            <a:chOff x="1952992" y="3872277"/>
            <a:chExt cx="5358812" cy="7433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55993C-88F9-9070-77B5-0311BD94B6B1}"/>
                </a:ext>
              </a:extLst>
            </p:cNvPr>
            <p:cNvSpPr/>
            <p:nvPr/>
          </p:nvSpPr>
          <p:spPr>
            <a:xfrm>
              <a:off x="1952992" y="3872277"/>
              <a:ext cx="5358812" cy="743343"/>
            </a:xfrm>
            <a:prstGeom prst="roundRect">
              <a:avLst>
                <a:gd name="adj" fmla="val 11969"/>
              </a:avLst>
            </a:prstGeom>
            <a:solidFill>
              <a:schemeClr val="accent1">
                <a:alpha val="10000"/>
              </a:schemeClr>
            </a:solidFill>
            <a:ln w="952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87687D-5C2A-E6C5-E322-035AA04031FC}"/>
                </a:ext>
              </a:extLst>
            </p:cNvPr>
            <p:cNvSpPr txBox="1"/>
            <p:nvPr/>
          </p:nvSpPr>
          <p:spPr>
            <a:xfrm>
              <a:off x="3484354" y="4116901"/>
              <a:ext cx="2294226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2400" dirty="0">
                  <a:solidFill>
                    <a:schemeClr val="accent1"/>
                  </a:solidFill>
                </a:rPr>
                <a:t>FEATURE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64517B-203F-3E53-E8E6-D163BBA4BB9A}"/>
              </a:ext>
            </a:extLst>
          </p:cNvPr>
          <p:cNvGrpSpPr/>
          <p:nvPr/>
        </p:nvGrpSpPr>
        <p:grpSpPr>
          <a:xfrm>
            <a:off x="859520" y="1987129"/>
            <a:ext cx="681181" cy="276999"/>
            <a:chOff x="859520" y="1987129"/>
            <a:chExt cx="681181" cy="2769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375796-21FD-BF17-9252-ED56E2699C5F}"/>
                </a:ext>
              </a:extLst>
            </p:cNvPr>
            <p:cNvSpPr/>
            <p:nvPr/>
          </p:nvSpPr>
          <p:spPr>
            <a:xfrm>
              <a:off x="859520" y="1987129"/>
              <a:ext cx="674460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915371-90B4-1F82-FDEB-65C8C121FCAF}"/>
                </a:ext>
              </a:extLst>
            </p:cNvPr>
            <p:cNvSpPr txBox="1"/>
            <p:nvPr/>
          </p:nvSpPr>
          <p:spPr>
            <a:xfrm>
              <a:off x="866241" y="2002518"/>
              <a:ext cx="6744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4E81DF-F9E9-3E3A-0182-364DF1AB816D}"/>
              </a:ext>
            </a:extLst>
          </p:cNvPr>
          <p:cNvGrpSpPr/>
          <p:nvPr/>
        </p:nvGrpSpPr>
        <p:grpSpPr>
          <a:xfrm>
            <a:off x="4673538" y="2922095"/>
            <a:ext cx="800556" cy="246221"/>
            <a:chOff x="4673538" y="2922095"/>
            <a:chExt cx="800556" cy="24622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DEABB6-8DFA-77A2-DFC2-7951A7673E2B}"/>
                </a:ext>
              </a:extLst>
            </p:cNvPr>
            <p:cNvSpPr/>
            <p:nvPr/>
          </p:nvSpPr>
          <p:spPr>
            <a:xfrm>
              <a:off x="4717289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B4857-7355-5D24-39EB-1A8ED93CC22D}"/>
                </a:ext>
              </a:extLst>
            </p:cNvPr>
            <p:cNvSpPr txBox="1"/>
            <p:nvPr/>
          </p:nvSpPr>
          <p:spPr>
            <a:xfrm>
              <a:off x="4673538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57AA2D-6C4F-50AC-6985-A27B6DE80579}"/>
              </a:ext>
            </a:extLst>
          </p:cNvPr>
          <p:cNvGrpSpPr/>
          <p:nvPr/>
        </p:nvGrpSpPr>
        <p:grpSpPr>
          <a:xfrm>
            <a:off x="4717288" y="3433455"/>
            <a:ext cx="1525256" cy="276999"/>
            <a:chOff x="4717288" y="3433455"/>
            <a:chExt cx="1525256" cy="2769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68BC97D-2237-B4B8-3583-EFC5F1ED7A50}"/>
                </a:ext>
              </a:extLst>
            </p:cNvPr>
            <p:cNvSpPr/>
            <p:nvPr/>
          </p:nvSpPr>
          <p:spPr>
            <a:xfrm>
              <a:off x="4717288" y="3433455"/>
              <a:ext cx="1525256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A43C8B-9C00-2157-2470-DF9FABEB38BB}"/>
                </a:ext>
              </a:extLst>
            </p:cNvPr>
            <p:cNvSpPr txBox="1"/>
            <p:nvPr/>
          </p:nvSpPr>
          <p:spPr>
            <a:xfrm>
              <a:off x="4717288" y="3448843"/>
              <a:ext cx="15252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Catálogo de Modelos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41C013-5BA7-134C-7DFF-05EE73289FD4}"/>
              </a:ext>
            </a:extLst>
          </p:cNvPr>
          <p:cNvGrpSpPr/>
          <p:nvPr/>
        </p:nvGrpSpPr>
        <p:grpSpPr>
          <a:xfrm>
            <a:off x="5490392" y="2922095"/>
            <a:ext cx="800556" cy="246221"/>
            <a:chOff x="5490392" y="2922095"/>
            <a:chExt cx="800556" cy="24622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4F746B0-A53E-611D-2B43-88C6F1D708A9}"/>
                </a:ext>
              </a:extLst>
            </p:cNvPr>
            <p:cNvSpPr/>
            <p:nvPr/>
          </p:nvSpPr>
          <p:spPr>
            <a:xfrm>
              <a:off x="5534143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F493B6-EB71-92EA-8DF2-C2B6D49B6C5B}"/>
                </a:ext>
              </a:extLst>
            </p:cNvPr>
            <p:cNvSpPr txBox="1"/>
            <p:nvPr/>
          </p:nvSpPr>
          <p:spPr>
            <a:xfrm>
              <a:off x="5490392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841B45-B70C-2B7C-C9D7-61F94FF41020}"/>
              </a:ext>
            </a:extLst>
          </p:cNvPr>
          <p:cNvGrpSpPr/>
          <p:nvPr/>
        </p:nvGrpSpPr>
        <p:grpSpPr>
          <a:xfrm>
            <a:off x="6254413" y="2922095"/>
            <a:ext cx="800556" cy="246221"/>
            <a:chOff x="6254413" y="2922095"/>
            <a:chExt cx="800556" cy="24622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4EBD249-50AF-862E-F5ED-8C072C405C92}"/>
                </a:ext>
              </a:extLst>
            </p:cNvPr>
            <p:cNvSpPr/>
            <p:nvPr/>
          </p:nvSpPr>
          <p:spPr>
            <a:xfrm>
              <a:off x="6298164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130D39-FEDC-226F-1412-E5402A63AD30}"/>
                </a:ext>
              </a:extLst>
            </p:cNvPr>
            <p:cNvSpPr txBox="1"/>
            <p:nvPr/>
          </p:nvSpPr>
          <p:spPr>
            <a:xfrm>
              <a:off x="6254413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4A1BA2-AC40-BE56-D5C1-4DC0DF726C29}"/>
              </a:ext>
            </a:extLst>
          </p:cNvPr>
          <p:cNvGrpSpPr/>
          <p:nvPr/>
        </p:nvGrpSpPr>
        <p:grpSpPr>
          <a:xfrm>
            <a:off x="6902336" y="3322221"/>
            <a:ext cx="490857" cy="246221"/>
            <a:chOff x="6902336" y="3322221"/>
            <a:chExt cx="490857" cy="24622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9E3F733-46FE-55FF-F5A7-3DCCD6D4E37F}"/>
                </a:ext>
              </a:extLst>
            </p:cNvPr>
            <p:cNvSpPr/>
            <p:nvPr/>
          </p:nvSpPr>
          <p:spPr>
            <a:xfrm>
              <a:off x="6923227" y="3322221"/>
              <a:ext cx="453863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2B8DA7-F8D6-6CB5-1FCD-0927B9E233A5}"/>
                </a:ext>
              </a:extLst>
            </p:cNvPr>
            <p:cNvSpPr txBox="1"/>
            <p:nvPr/>
          </p:nvSpPr>
          <p:spPr>
            <a:xfrm>
              <a:off x="6902336" y="3322221"/>
              <a:ext cx="4908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Logs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FF8A9-7C8E-73E8-F8E4-C911B72D42DB}"/>
              </a:ext>
            </a:extLst>
          </p:cNvPr>
          <p:cNvGrpSpPr/>
          <p:nvPr/>
        </p:nvGrpSpPr>
        <p:grpSpPr>
          <a:xfrm>
            <a:off x="3701311" y="2930481"/>
            <a:ext cx="800556" cy="406676"/>
            <a:chOff x="3701311" y="2930481"/>
            <a:chExt cx="800556" cy="406676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FA47488-B3D7-51DE-2152-E33406593030}"/>
                </a:ext>
              </a:extLst>
            </p:cNvPr>
            <p:cNvSpPr/>
            <p:nvPr/>
          </p:nvSpPr>
          <p:spPr>
            <a:xfrm>
              <a:off x="3701311" y="2930481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FA38FF-7954-809C-E0B4-E97470595590}"/>
                </a:ext>
              </a:extLst>
            </p:cNvPr>
            <p:cNvSpPr txBox="1"/>
            <p:nvPr/>
          </p:nvSpPr>
          <p:spPr>
            <a:xfrm>
              <a:off x="3701311" y="2937047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7527-92AA-6310-1387-D7C0B9823216}"/>
              </a:ext>
            </a:extLst>
          </p:cNvPr>
          <p:cNvGrpSpPr/>
          <p:nvPr/>
        </p:nvGrpSpPr>
        <p:grpSpPr>
          <a:xfrm>
            <a:off x="2334533" y="2923915"/>
            <a:ext cx="800556" cy="406676"/>
            <a:chOff x="2334533" y="2923915"/>
            <a:chExt cx="800556" cy="406676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0708CE-73D4-AA4F-BE4A-E8F02BBAB370}"/>
                </a:ext>
              </a:extLst>
            </p:cNvPr>
            <p:cNvSpPr/>
            <p:nvPr/>
          </p:nvSpPr>
          <p:spPr>
            <a:xfrm>
              <a:off x="2334533" y="2923915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264D11-A131-30F7-AAA2-73B3961C4D63}"/>
                </a:ext>
              </a:extLst>
            </p:cNvPr>
            <p:cNvSpPr txBox="1"/>
            <p:nvPr/>
          </p:nvSpPr>
          <p:spPr>
            <a:xfrm>
              <a:off x="2334533" y="2930481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6B4D33-6183-A2F4-EBF2-A2B0D21578D1}"/>
              </a:ext>
            </a:extLst>
          </p:cNvPr>
          <p:cNvGrpSpPr/>
          <p:nvPr/>
        </p:nvGrpSpPr>
        <p:grpSpPr>
          <a:xfrm>
            <a:off x="7637427" y="1987129"/>
            <a:ext cx="941072" cy="276999"/>
            <a:chOff x="7637427" y="1987129"/>
            <a:chExt cx="941072" cy="27699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47AE40-ABFD-6A67-C53E-E93852682082}"/>
                </a:ext>
              </a:extLst>
            </p:cNvPr>
            <p:cNvSpPr/>
            <p:nvPr/>
          </p:nvSpPr>
          <p:spPr>
            <a:xfrm>
              <a:off x="7637427" y="1987129"/>
              <a:ext cx="941072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C28198-63BA-0602-6067-5DD658D88282}"/>
                </a:ext>
              </a:extLst>
            </p:cNvPr>
            <p:cNvSpPr txBox="1"/>
            <p:nvPr/>
          </p:nvSpPr>
          <p:spPr>
            <a:xfrm>
              <a:off x="7650830" y="2000744"/>
              <a:ext cx="9264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AI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Product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83689B-80C1-00AB-DDBB-664BDE578EE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33980" y="2125629"/>
            <a:ext cx="439512" cy="0"/>
          </a:xfrm>
          <a:prstGeom prst="straightConnector1">
            <a:avLst/>
          </a:prstGeom>
          <a:ln w="12700">
            <a:solidFill>
              <a:srgbClr val="CEC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3B5A52-4758-72CB-7A7F-5CB93F3E4B6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22131" y="2125628"/>
            <a:ext cx="315296" cy="1"/>
          </a:xfrm>
          <a:prstGeom prst="straightConnector1">
            <a:avLst/>
          </a:prstGeom>
          <a:ln w="12700">
            <a:solidFill>
              <a:srgbClr val="7B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0B2102FF-086E-70B8-ADD6-591D5894D9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1709" y="1714496"/>
            <a:ext cx="217012" cy="217012"/>
          </a:xfrm>
          <a:prstGeom prst="rect">
            <a:avLst/>
          </a:prstGeom>
        </p:spPr>
      </p:pic>
      <p:pic>
        <p:nvPicPr>
          <p:cNvPr id="37" name="Picture 36" descr="A grey and black head with circuit lines&#10;&#10;Description automatically generated">
            <a:extLst>
              <a:ext uri="{FF2B5EF4-FFF2-40B4-BE49-F238E27FC236}">
                <a16:creationId xmlns:a16="http://schemas.microsoft.com/office/drawing/2014/main" id="{D1888F52-E94A-21EC-5C41-78545E0156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999504" y="1706576"/>
            <a:ext cx="207675" cy="2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35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1" grpId="0" animBg="1"/>
      <p:bldP spid="46" grpId="0" animBg="1"/>
      <p:bldP spid="47" grpId="0" animBg="1"/>
      <p:bldP spid="48" grpId="0" animBg="1"/>
      <p:bldP spid="53" grpId="0" animBg="1"/>
      <p:bldP spid="61" grpId="0" animBg="1"/>
      <p:bldP spid="63" grpId="0" animBg="1"/>
      <p:bldP spid="1024" grpId="0" animBg="1"/>
      <p:bldP spid="1041" grpId="0" animBg="1"/>
      <p:bldP spid="1055" grpId="0" animBg="1"/>
      <p:bldP spid="1069" grpId="0" animBg="1"/>
      <p:bldP spid="5124" grpId="0" animBg="1"/>
      <p:bldP spid="5145" grpId="0" animBg="1"/>
      <p:bldP spid="5149" grpId="0" animBg="1"/>
      <p:bldP spid="515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podem solucionar uma série de problemas relacionados a dados dentro da cadeia de MLOps em uma organização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este é um assunto em constante crescimento no mercado de tecnologia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981540" cy="722013"/>
            <a:chOff x="735240" y="2493503"/>
            <a:chExt cx="7981540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alguns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componentes mandatórios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que uma Feature Store tenha eficiência prática em uma organização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4" y="2969295"/>
              <a:ext cx="75295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Processos de transformação, armazenamento, catalogação, monitoramento e disponibilização de features precisam existir em uma FS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forma interessante de proporcionar uma dinâmica de interação com Feature Stores é através das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pipelines FTI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(Feature, Training e </a:t>
              </a:r>
              <a:r>
                <a:rPr lang="pt-BR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)</a:t>
              </a:r>
              <a:endParaRPr lang="pt-BR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interação com os múltiplos componentes de uma FS pode se dar de diferentes formas. O desacoplamento de pipelines é uma delas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052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soluções consolidadas para a implantação de Feature Stores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FERRAMENTAS DE MERCADO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FEATURE STORES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Algumas soluções de mercado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16A94-75A8-16D6-6ADA-CDC0BAC1D56D}"/>
              </a:ext>
            </a:extLst>
          </p:cNvPr>
          <p:cNvGrpSpPr/>
          <p:nvPr/>
        </p:nvGrpSpPr>
        <p:grpSpPr>
          <a:xfrm>
            <a:off x="2768059" y="1356675"/>
            <a:ext cx="1764031" cy="3358718"/>
            <a:chOff x="2768059" y="1356675"/>
            <a:chExt cx="1764031" cy="33587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A5459D-8C76-1088-6C86-A77D9EE59A63}"/>
                </a:ext>
              </a:extLst>
            </p:cNvPr>
            <p:cNvSpPr/>
            <p:nvPr/>
          </p:nvSpPr>
          <p:spPr>
            <a:xfrm>
              <a:off x="2768059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 descr="Tecton - Software Engineer, Application Security">
              <a:extLst>
                <a:ext uri="{FF2B5EF4-FFF2-40B4-BE49-F238E27FC236}">
                  <a16:creationId xmlns:a16="http://schemas.microsoft.com/office/drawing/2014/main" id="{1B5FDC43-2261-4A43-0C28-51E2BB38C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309" y="1851959"/>
              <a:ext cx="603531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3907;p53">
              <a:extLst>
                <a:ext uri="{FF2B5EF4-FFF2-40B4-BE49-F238E27FC236}">
                  <a16:creationId xmlns:a16="http://schemas.microsoft.com/office/drawing/2014/main" id="{EF24354B-A43F-C9C0-5DA9-108F000907DD}"/>
                </a:ext>
              </a:extLst>
            </p:cNvPr>
            <p:cNvSpPr txBox="1">
              <a:spLocks/>
            </p:cNvSpPr>
            <p:nvPr/>
          </p:nvSpPr>
          <p:spPr>
            <a:xfrm>
              <a:off x="2834099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EC3B26"/>
                  </a:solidFill>
                </a:rPr>
                <a:t>TECTON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A90BE5-D30B-77F6-2737-608212FDFB7D}"/>
                </a:ext>
              </a:extLst>
            </p:cNvPr>
            <p:cNvSpPr txBox="1"/>
            <p:nvPr/>
          </p:nvSpPr>
          <p:spPr>
            <a:xfrm>
              <a:off x="2768059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Criada pelos idealizadores da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primeira Feature Store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mercado (Michelangelo/Uber),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de mercado denominada como uma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Platform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entregar uma verdadeira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-to-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modelos de ML.</a:t>
              </a:r>
            </a:p>
          </p:txBody>
        </p:sp>
        <p:sp>
          <p:nvSpPr>
            <p:cNvPr id="20" name="Google Shape;3518;p41">
              <a:extLst>
                <a:ext uri="{FF2B5EF4-FFF2-40B4-BE49-F238E27FC236}">
                  <a16:creationId xmlns:a16="http://schemas.microsoft.com/office/drawing/2014/main" id="{F0F6EF52-0BE2-3EA6-DC6B-8679E5AE2911}"/>
                </a:ext>
              </a:extLst>
            </p:cNvPr>
            <p:cNvSpPr txBox="1">
              <a:spLocks/>
            </p:cNvSpPr>
            <p:nvPr/>
          </p:nvSpPr>
          <p:spPr>
            <a:xfrm>
              <a:off x="3408270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4"/>
                </a:rPr>
                <a:t>Saiba mais</a:t>
              </a:r>
              <a:endParaRPr lang="pt-BR" sz="1000" i="1" dirty="0"/>
            </a:p>
          </p:txBody>
        </p:sp>
        <p:pic>
          <p:nvPicPr>
            <p:cNvPr id="26" name="Picture 25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CFBCE01B-6348-57AC-B2CB-3495674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0915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8C94B-5371-55D8-0B5B-5D8084EBFBBB}"/>
              </a:ext>
            </a:extLst>
          </p:cNvPr>
          <p:cNvGrpSpPr/>
          <p:nvPr/>
        </p:nvGrpSpPr>
        <p:grpSpPr>
          <a:xfrm>
            <a:off x="794550" y="1356675"/>
            <a:ext cx="1764031" cy="3358718"/>
            <a:chOff x="794550" y="1356675"/>
            <a:chExt cx="1764031" cy="335871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2C8CAD0-F238-00CD-3ED2-289F5A16DE35}"/>
                </a:ext>
              </a:extLst>
            </p:cNvPr>
            <p:cNvSpPr/>
            <p:nvPr/>
          </p:nvSpPr>
          <p:spPr>
            <a:xfrm>
              <a:off x="794550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4" name="Picture 6" descr="GitHub - feast-dev/feast: Feature Store for Machine Learning">
              <a:extLst>
                <a:ext uri="{FF2B5EF4-FFF2-40B4-BE49-F238E27FC236}">
                  <a16:creationId xmlns:a16="http://schemas.microsoft.com/office/drawing/2014/main" id="{D38F119E-6C47-52AA-9247-CAD511162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06" y="1801112"/>
              <a:ext cx="546718" cy="54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3907;p53">
              <a:extLst>
                <a:ext uri="{FF2B5EF4-FFF2-40B4-BE49-F238E27FC236}">
                  <a16:creationId xmlns:a16="http://schemas.microsoft.com/office/drawing/2014/main" id="{08ED2531-1202-AB23-4DDA-E5558B6E0D3F}"/>
                </a:ext>
              </a:extLst>
            </p:cNvPr>
            <p:cNvSpPr txBox="1">
              <a:spLocks/>
            </p:cNvSpPr>
            <p:nvPr/>
          </p:nvSpPr>
          <p:spPr>
            <a:xfrm>
              <a:off x="860590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016CF1"/>
                  </a:solidFill>
                </a:rPr>
                <a:t>FEAST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9DC371-CECD-233A-0DFF-C88B8F6684ED}"/>
                </a:ext>
              </a:extLst>
            </p:cNvPr>
            <p:cNvSpPr txBox="1"/>
            <p:nvPr/>
          </p:nvSpPr>
          <p:spPr>
            <a:xfrm>
              <a:off x="794550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Store que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reutiliza a infraestrutura 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disponível no ambiente do usuário para entregar os benefícios e as vantagens de uma Feature Store. Grande parte das contribuições para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são feitas pela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sp>
          <p:nvSpPr>
            <p:cNvPr id="28" name="Google Shape;3518;p41">
              <a:extLst>
                <a:ext uri="{FF2B5EF4-FFF2-40B4-BE49-F238E27FC236}">
                  <a16:creationId xmlns:a16="http://schemas.microsoft.com/office/drawing/2014/main" id="{91D6F59C-A620-E216-1FA8-C83460776304}"/>
                </a:ext>
              </a:extLst>
            </p:cNvPr>
            <p:cNvSpPr txBox="1">
              <a:spLocks/>
            </p:cNvSpPr>
            <p:nvPr/>
          </p:nvSpPr>
          <p:spPr>
            <a:xfrm>
              <a:off x="1403206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7"/>
                </a:rPr>
                <a:t>Saiba mais</a:t>
              </a:r>
              <a:endParaRPr lang="pt-BR" sz="1000" i="1" dirty="0"/>
            </a:p>
          </p:txBody>
        </p:sp>
        <p:pic>
          <p:nvPicPr>
            <p:cNvPr id="30" name="Picture 29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E4E5A35E-5E93-29EF-595A-F41C2A41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851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B6C1B4-A50F-5D94-FDE3-F22C0309AAE7}"/>
              </a:ext>
            </a:extLst>
          </p:cNvPr>
          <p:cNvGrpSpPr/>
          <p:nvPr/>
        </p:nvGrpSpPr>
        <p:grpSpPr>
          <a:xfrm>
            <a:off x="4734665" y="1356675"/>
            <a:ext cx="1765342" cy="3358718"/>
            <a:chOff x="4734665" y="1356675"/>
            <a:chExt cx="1765342" cy="3358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DD37DC-6650-A82D-098D-EE5BFB506D54}"/>
                </a:ext>
              </a:extLst>
            </p:cNvPr>
            <p:cNvSpPr/>
            <p:nvPr/>
          </p:nvSpPr>
          <p:spPr>
            <a:xfrm>
              <a:off x="473466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Hopsworks - My AI">
              <a:extLst>
                <a:ext uri="{FF2B5EF4-FFF2-40B4-BE49-F238E27FC236}">
                  <a16:creationId xmlns:a16="http://schemas.microsoft.com/office/drawing/2014/main" id="{210FD1E3-1EE7-B605-6829-4418B1AF2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179" y="1851959"/>
              <a:ext cx="467002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3907;p53">
              <a:extLst>
                <a:ext uri="{FF2B5EF4-FFF2-40B4-BE49-F238E27FC236}">
                  <a16:creationId xmlns:a16="http://schemas.microsoft.com/office/drawing/2014/main" id="{9482A3C8-0A5B-AC7B-8846-C498AC05194E}"/>
                </a:ext>
              </a:extLst>
            </p:cNvPr>
            <p:cNvSpPr txBox="1">
              <a:spLocks/>
            </p:cNvSpPr>
            <p:nvPr/>
          </p:nvSpPr>
          <p:spPr>
            <a:xfrm>
              <a:off x="480070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  <p:sp>
          <p:nvSpPr>
            <p:cNvPr id="31" name="Google Shape;3518;p41">
              <a:extLst>
                <a:ext uri="{FF2B5EF4-FFF2-40B4-BE49-F238E27FC236}">
                  <a16:creationId xmlns:a16="http://schemas.microsoft.com/office/drawing/2014/main" id="{56A8E3D5-558C-49A6-CBC8-BE663F3EEB24}"/>
                </a:ext>
              </a:extLst>
            </p:cNvPr>
            <p:cNvSpPr txBox="1">
              <a:spLocks/>
            </p:cNvSpPr>
            <p:nvPr/>
          </p:nvSpPr>
          <p:spPr>
            <a:xfrm>
              <a:off x="5383179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9"/>
                </a:rPr>
                <a:t>Saiba mais</a:t>
              </a:r>
              <a:endParaRPr lang="pt-BR" sz="1000" i="1" dirty="0"/>
            </a:p>
          </p:txBody>
        </p:sp>
        <p:pic>
          <p:nvPicPr>
            <p:cNvPr id="32" name="Picture 31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213B16A1-3025-15F8-A653-F266D6D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824" y="4493033"/>
              <a:ext cx="150712" cy="15071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EE7576-99F8-5990-EB8B-FD6BBF5424A2}"/>
                </a:ext>
              </a:extLst>
            </p:cNvPr>
            <p:cNvSpPr txBox="1"/>
            <p:nvPr/>
          </p:nvSpPr>
          <p:spPr>
            <a:xfrm>
              <a:off x="4735976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Assim como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também pode ser considerada uma solução de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Seu fundador, Jim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é o responsável por organizar o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 Summit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além de possuir um livro em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pré release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sobre o assunto.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0913-8FB9-4A6B-9DDD-53C2120E0659}"/>
              </a:ext>
            </a:extLst>
          </p:cNvPr>
          <p:cNvGrpSpPr/>
          <p:nvPr/>
        </p:nvGrpSpPr>
        <p:grpSpPr>
          <a:xfrm>
            <a:off x="6694764" y="1356675"/>
            <a:ext cx="1765342" cy="3358718"/>
            <a:chOff x="6694764" y="1356675"/>
            <a:chExt cx="1765342" cy="33587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2D67A4-3F7E-4AD8-D95A-251CCDBA74F2}"/>
                </a:ext>
              </a:extLst>
            </p:cNvPr>
            <p:cNvSpPr/>
            <p:nvPr/>
          </p:nvSpPr>
          <p:spPr>
            <a:xfrm>
              <a:off x="669607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8" name="Picture 10" descr="Amazon SageMaker SVG Logo | Free SVG logos &amp; icons download | SVGmix">
              <a:extLst>
                <a:ext uri="{FF2B5EF4-FFF2-40B4-BE49-F238E27FC236}">
                  <a16:creationId xmlns:a16="http://schemas.microsoft.com/office/drawing/2014/main" id="{9E28D983-924E-00E7-9B1C-5BC29D7F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72" y="1848253"/>
              <a:ext cx="452437" cy="45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F90696B-4D6E-1324-6F53-D07E8D77E50A}"/>
                </a:ext>
              </a:extLst>
            </p:cNvPr>
            <p:cNvSpPr txBox="1">
              <a:spLocks/>
            </p:cNvSpPr>
            <p:nvPr/>
          </p:nvSpPr>
          <p:spPr>
            <a:xfrm>
              <a:off x="676211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49B19A"/>
                  </a:solidFill>
                </a:rPr>
                <a:t>SAGEMAKER FS</a:t>
              </a:r>
            </a:p>
          </p:txBody>
        </p:sp>
        <p:sp>
          <p:nvSpPr>
            <p:cNvPr id="37" name="Google Shape;3518;p41">
              <a:extLst>
                <a:ext uri="{FF2B5EF4-FFF2-40B4-BE49-F238E27FC236}">
                  <a16:creationId xmlns:a16="http://schemas.microsoft.com/office/drawing/2014/main" id="{77FFF6E4-8735-CE91-D248-CA117320A854}"/>
                </a:ext>
              </a:extLst>
            </p:cNvPr>
            <p:cNvSpPr txBox="1">
              <a:spLocks/>
            </p:cNvSpPr>
            <p:nvPr/>
          </p:nvSpPr>
          <p:spPr>
            <a:xfrm>
              <a:off x="7384447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11"/>
                </a:rPr>
                <a:t>Saiba mais</a:t>
              </a:r>
              <a:endParaRPr lang="pt-BR" sz="1000" i="1" dirty="0"/>
            </a:p>
          </p:txBody>
        </p:sp>
        <p:pic>
          <p:nvPicPr>
            <p:cNvPr id="38" name="Picture 37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B916D154-D398-95C8-E313-F7A0AD30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092" y="4493033"/>
              <a:ext cx="150712" cy="15071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BD2C65-BC65-A992-8273-F5BE406BD14E}"/>
                </a:ext>
              </a:extLst>
            </p:cNvPr>
            <p:cNvSpPr txBox="1"/>
            <p:nvPr/>
          </p:nvSpPr>
          <p:spPr>
            <a:xfrm>
              <a:off x="6694764" y="2443080"/>
              <a:ext cx="176403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 Store é a solução da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trazer todos os benefícios de uma Feature Store dentro do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ecossistema do </a:t>
              </a:r>
              <a:r>
                <a:rPr lang="pt-BR" sz="1000" i="1" dirty="0" err="1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Por natureza, utiliza a infraestrutura e os serviços da própria AWS para acelerar a entrega de modelos de ML.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implementar uma Feature Store na dinâmica do Data </a:t>
            </a:r>
            <a:r>
              <a:rPr lang="pt-BR" dirty="0" err="1"/>
              <a:t>Mesh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 E DATA MESH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40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101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básico sobre a arquitetura do Data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Mesh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diagram of a data mesh architecture&#10;&#10;Description automatically generated">
            <a:extLst>
              <a:ext uri="{FF2B5EF4-FFF2-40B4-BE49-F238E27FC236}">
                <a16:creationId xmlns:a16="http://schemas.microsoft.com/office/drawing/2014/main" id="{6DAD3805-215D-6251-9386-4AE22C5A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1" y="543744"/>
            <a:ext cx="6916138" cy="4421183"/>
          </a:xfrm>
          <a:prstGeom prst="rect">
            <a:avLst/>
          </a:prstGeom>
        </p:spPr>
      </p:pic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5CC64632-FC12-DC31-82C7-EE216419C4F2}"/>
              </a:ext>
            </a:extLst>
          </p:cNvPr>
          <p:cNvSpPr txBox="1">
            <a:spLocks/>
          </p:cNvSpPr>
          <p:nvPr/>
        </p:nvSpPr>
        <p:spPr>
          <a:xfrm>
            <a:off x="8291187" y="4653958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4"/>
              </a:rPr>
              <a:t>Saiba mais</a:t>
            </a:r>
            <a:endParaRPr lang="pt-BR" sz="1000" i="1" dirty="0"/>
          </a:p>
        </p:txBody>
      </p:sp>
      <p:pic>
        <p:nvPicPr>
          <p:cNvPr id="9" name="Picture 8" descr="A grey arrow in a square&#10;&#10;Description automatically generated">
            <a:extLst>
              <a:ext uri="{FF2B5EF4-FFF2-40B4-BE49-F238E27FC236}">
                <a16:creationId xmlns:a16="http://schemas.microsoft.com/office/drawing/2014/main" id="{D1CDA931-8D55-38B1-92A4-E23319AB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07" y="4742567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6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64DF87-598A-5687-E8A6-CA68B6DEBD38}"/>
              </a:ext>
            </a:extLst>
          </p:cNvPr>
          <p:cNvCxnSpPr>
            <a:cxnSpLocks/>
            <a:endCxn id="2053" idx="1"/>
          </p:cNvCxnSpPr>
          <p:nvPr/>
        </p:nvCxnSpPr>
        <p:spPr>
          <a:xfrm flipV="1">
            <a:off x="2599684" y="3892118"/>
            <a:ext cx="12315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35D9D-A9E3-AA0E-47FD-AACFD4E15C02}"/>
              </a:ext>
            </a:extLst>
          </p:cNvPr>
          <p:cNvCxnSpPr>
            <a:cxnSpLocks/>
          </p:cNvCxnSpPr>
          <p:nvPr/>
        </p:nvCxnSpPr>
        <p:spPr>
          <a:xfrm flipV="1">
            <a:off x="2608494" y="1214347"/>
            <a:ext cx="12330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2400C3ED-05C4-876E-3FEA-9147B4B8D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8955" y="2088965"/>
            <a:ext cx="8599" cy="190692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AB403466-0927-929B-B459-2DDF85355A3D}"/>
              </a:ext>
            </a:extLst>
          </p:cNvPr>
          <p:cNvCxnSpPr>
            <a:cxnSpLocks/>
            <a:stCxn id="29" idx="4"/>
            <a:endCxn id="2074" idx="0"/>
          </p:cNvCxnSpPr>
          <p:nvPr/>
        </p:nvCxnSpPr>
        <p:spPr>
          <a:xfrm flipH="1">
            <a:off x="937524" y="1754860"/>
            <a:ext cx="6436" cy="175473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C6B10C-1827-D503-7544-5A4517D3EECB}"/>
              </a:ext>
            </a:extLst>
          </p:cNvPr>
          <p:cNvCxnSpPr>
            <a:cxnSpLocks/>
          </p:cNvCxnSpPr>
          <p:nvPr/>
        </p:nvCxnSpPr>
        <p:spPr>
          <a:xfrm flipH="1">
            <a:off x="5425553" y="2423529"/>
            <a:ext cx="106503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C2957-7E94-CA3A-1925-9AF4A060F0C8}"/>
              </a:ext>
            </a:extLst>
          </p:cNvPr>
          <p:cNvGrpSpPr/>
          <p:nvPr/>
        </p:nvGrpSpPr>
        <p:grpSpPr>
          <a:xfrm>
            <a:off x="3859447" y="805311"/>
            <a:ext cx="1577430" cy="714095"/>
            <a:chOff x="3859447" y="805311"/>
            <a:chExt cx="1577430" cy="7140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0A77E-1415-65F4-0D5E-D8DC37BBC229}"/>
                </a:ext>
              </a:extLst>
            </p:cNvPr>
            <p:cNvSpPr/>
            <p:nvPr/>
          </p:nvSpPr>
          <p:spPr>
            <a:xfrm>
              <a:off x="3859447" y="805311"/>
              <a:ext cx="1577430" cy="714095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7A26E9-C3B4-B1F4-1BB8-FDCE7827C288}"/>
                </a:ext>
              </a:extLst>
            </p:cNvPr>
            <p:cNvSpPr/>
            <p:nvPr/>
          </p:nvSpPr>
          <p:spPr>
            <a:xfrm>
              <a:off x="3914738" y="862015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B6596-09A3-4845-DEDC-27CEF4B05EA4}"/>
                </a:ext>
              </a:extLst>
            </p:cNvPr>
            <p:cNvSpPr txBox="1"/>
            <p:nvPr/>
          </p:nvSpPr>
          <p:spPr>
            <a:xfrm>
              <a:off x="3917573" y="1176858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pic>
          <p:nvPicPr>
            <p:cNvPr id="22" name="Picture 21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E92A89A4-D02D-F655-938F-04A47383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774" y="904343"/>
              <a:ext cx="258775" cy="258775"/>
            </a:xfrm>
            <a:prstGeom prst="rect">
              <a:avLst/>
            </a:prstGeom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E6E071D7-BED6-BB54-C42F-1A1D962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74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9EF751-193C-136B-EBE3-74D3BD79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20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8A31C9E-4208-6A30-DBCC-913249C6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27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2D2CD41-EC98-F1FC-83DF-9CA106C3BEA6}"/>
              </a:ext>
            </a:extLst>
          </p:cNvPr>
          <p:cNvGrpSpPr/>
          <p:nvPr/>
        </p:nvGrpSpPr>
        <p:grpSpPr>
          <a:xfrm>
            <a:off x="559969" y="805311"/>
            <a:ext cx="2284996" cy="3855214"/>
            <a:chOff x="559969" y="805311"/>
            <a:chExt cx="2284996" cy="38552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F7D90-FDBE-8630-1E3B-3BD3AFAB0A08}"/>
                </a:ext>
              </a:extLst>
            </p:cNvPr>
            <p:cNvSpPr/>
            <p:nvPr/>
          </p:nvSpPr>
          <p:spPr>
            <a:xfrm>
              <a:off x="559969" y="805311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9AA2CD-F1C5-8D0C-C42C-85A4D4E6165D}"/>
                </a:ext>
              </a:extLst>
            </p:cNvPr>
            <p:cNvSpPr/>
            <p:nvPr/>
          </p:nvSpPr>
          <p:spPr>
            <a:xfrm>
              <a:off x="644913" y="88276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1376E2-E3A5-0D2C-AF9F-316C1FBD0EF6}"/>
                </a:ext>
              </a:extLst>
            </p:cNvPr>
            <p:cNvSpPr/>
            <p:nvPr/>
          </p:nvSpPr>
          <p:spPr>
            <a:xfrm>
              <a:off x="729857" y="96021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Google Shape;3441;p36">
              <a:extLst>
                <a:ext uri="{FF2B5EF4-FFF2-40B4-BE49-F238E27FC236}">
                  <a16:creationId xmlns:a16="http://schemas.microsoft.com/office/drawing/2014/main" id="{8D6C4D21-73AA-1660-E85F-E29D033B8553}"/>
                </a:ext>
              </a:extLst>
            </p:cNvPr>
            <p:cNvSpPr txBox="1">
              <a:spLocks/>
            </p:cNvSpPr>
            <p:nvPr/>
          </p:nvSpPr>
          <p:spPr>
            <a:xfrm>
              <a:off x="1064818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PRODUCERS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52F2736-FD4F-B976-8A86-AB87A0D1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24" y="1593831"/>
            <a:ext cx="283403" cy="283403"/>
          </a:xfrm>
          <a:prstGeom prst="rect">
            <a:avLst/>
          </a:prstGeom>
        </p:spPr>
      </p:pic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DAF39970-FBFA-DBBF-205C-C83B9A27A9B2}"/>
              </a:ext>
            </a:extLst>
          </p:cNvPr>
          <p:cNvSpPr/>
          <p:nvPr/>
        </p:nvSpPr>
        <p:spPr>
          <a:xfrm>
            <a:off x="3854931" y="2199740"/>
            <a:ext cx="1577430" cy="714278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F9A5EEFB-2456-EBE2-AE1A-C803AE85DD29}"/>
              </a:ext>
            </a:extLst>
          </p:cNvPr>
          <p:cNvSpPr/>
          <p:nvPr/>
        </p:nvSpPr>
        <p:spPr>
          <a:xfrm>
            <a:off x="3910222" y="225644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FF2E63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A2A3876A-8620-2C1C-0A88-C60D53644147}"/>
              </a:ext>
            </a:extLst>
          </p:cNvPr>
          <p:cNvSpPr txBox="1"/>
          <p:nvPr/>
        </p:nvSpPr>
        <p:spPr>
          <a:xfrm>
            <a:off x="3913057" y="2571287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65A9FEA0-DC22-1491-FA16-D7F72E4C1E71}"/>
              </a:ext>
            </a:extLst>
          </p:cNvPr>
          <p:cNvSpPr/>
          <p:nvPr/>
        </p:nvSpPr>
        <p:spPr>
          <a:xfrm>
            <a:off x="3831258" y="3535070"/>
            <a:ext cx="1577430" cy="714095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D875CB55-55AB-B2C4-FC39-48065665396B}"/>
              </a:ext>
            </a:extLst>
          </p:cNvPr>
          <p:cNvSpPr/>
          <p:nvPr/>
        </p:nvSpPr>
        <p:spPr>
          <a:xfrm>
            <a:off x="3886549" y="359177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7B66FF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C37DB61-C383-950E-4F2F-C7255D3935F7}"/>
              </a:ext>
            </a:extLst>
          </p:cNvPr>
          <p:cNvSpPr txBox="1"/>
          <p:nvPr/>
        </p:nvSpPr>
        <p:spPr>
          <a:xfrm>
            <a:off x="3846498" y="3906617"/>
            <a:ext cx="1557362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7B66FF"/>
                </a:solidFill>
              </a:rPr>
              <a:t>INFERENCE PIPELINE</a:t>
            </a:r>
          </a:p>
        </p:txBody>
      </p:sp>
      <p:pic>
        <p:nvPicPr>
          <p:cNvPr id="2061" name="Picture 2060" descr="A purple object with stars&#10;&#10;Description automatically generated">
            <a:extLst>
              <a:ext uri="{FF2B5EF4-FFF2-40B4-BE49-F238E27FC236}">
                <a16:creationId xmlns:a16="http://schemas.microsoft.com/office/drawing/2014/main" id="{036E207E-4CCF-BD5C-C76C-EAB5C7704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373" y="3619596"/>
            <a:ext cx="259200" cy="259200"/>
          </a:xfrm>
          <a:prstGeom prst="rect">
            <a:avLst/>
          </a:prstGeom>
        </p:spPr>
      </p:pic>
      <p:pic>
        <p:nvPicPr>
          <p:cNvPr id="2063" name="Picture 2062" descr="A pink hat on a black background&#10;&#10;Description automatically generated">
            <a:extLst>
              <a:ext uri="{FF2B5EF4-FFF2-40B4-BE49-F238E27FC236}">
                <a16:creationId xmlns:a16="http://schemas.microsoft.com/office/drawing/2014/main" id="{8F2595A3-C4FE-34E1-27C3-D6F7E204F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046" y="2293350"/>
            <a:ext cx="259200" cy="259200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F1E61DAE-D657-FB39-26AA-37BDD003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4" y="29449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8691386B-6637-5F4F-442E-8B8FEB7CB473}"/>
              </a:ext>
            </a:extLst>
          </p:cNvPr>
          <p:cNvGrpSpPr/>
          <p:nvPr/>
        </p:nvGrpSpPr>
        <p:grpSpPr>
          <a:xfrm>
            <a:off x="3854931" y="1591458"/>
            <a:ext cx="286211" cy="282730"/>
            <a:chOff x="2508852" y="1764902"/>
            <a:chExt cx="286211" cy="282730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F1BAD40E-D88C-EA63-18B8-6EAD73B9BD82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1" name="Picture 2070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AA802C84-B84C-1932-B137-2380141F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A1CE907-D33A-9157-CF0E-9CCB11A7E586}"/>
              </a:ext>
            </a:extLst>
          </p:cNvPr>
          <p:cNvGrpSpPr/>
          <p:nvPr/>
        </p:nvGrpSpPr>
        <p:grpSpPr>
          <a:xfrm>
            <a:off x="4340531" y="2983121"/>
            <a:ext cx="286211" cy="282730"/>
            <a:chOff x="2508852" y="1764902"/>
            <a:chExt cx="286211" cy="282730"/>
          </a:xfrm>
        </p:grpSpPr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FCDBA023-9F2A-343A-7560-F6BA40E3C82F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9" name="Picture 2078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838E0493-35B2-4FF6-0F9F-400B8A57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2" name="Picture 34">
            <a:extLst>
              <a:ext uri="{FF2B5EF4-FFF2-40B4-BE49-F238E27FC236}">
                <a16:creationId xmlns:a16="http://schemas.microsoft.com/office/drawing/2014/main" id="{BC9D071F-CDE7-9950-2406-B0D31153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12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67D9CF8C-E485-4A15-B8F3-2BEDE1A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63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28">
            <a:extLst>
              <a:ext uri="{FF2B5EF4-FFF2-40B4-BE49-F238E27FC236}">
                <a16:creationId xmlns:a16="http://schemas.microsoft.com/office/drawing/2014/main" id="{540B6A3F-EFCC-5A51-AFF4-6A4DF559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25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7792E07-AE76-E536-649E-531D39C72ADD}"/>
              </a:ext>
            </a:extLst>
          </p:cNvPr>
          <p:cNvGrpSpPr/>
          <p:nvPr/>
        </p:nvGrpSpPr>
        <p:grpSpPr>
          <a:xfrm>
            <a:off x="3838590" y="4313012"/>
            <a:ext cx="286211" cy="282730"/>
            <a:chOff x="2508852" y="1764902"/>
            <a:chExt cx="286211" cy="282730"/>
          </a:xfrm>
        </p:grpSpPr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12CB4D8-2369-0D97-7F87-C85B2D60BF5C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88" name="Picture 2087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784A4FC5-B78B-FEA1-8149-E49D5E7C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9" name="Picture 40">
            <a:extLst>
              <a:ext uri="{FF2B5EF4-FFF2-40B4-BE49-F238E27FC236}">
                <a16:creationId xmlns:a16="http://schemas.microsoft.com/office/drawing/2014/main" id="{C084C987-E63D-12A8-2BE0-66CF69A5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26" y="42801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50EB3-8C7B-DC17-A084-86213778512E}"/>
              </a:ext>
            </a:extLst>
          </p:cNvPr>
          <p:cNvGrpSpPr/>
          <p:nvPr/>
        </p:nvGrpSpPr>
        <p:grpSpPr>
          <a:xfrm>
            <a:off x="3177394" y="805311"/>
            <a:ext cx="420516" cy="3845556"/>
            <a:chOff x="3177394" y="805311"/>
            <a:chExt cx="420516" cy="3845556"/>
          </a:xfrm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AEFF5C08-622B-F786-E74B-74B73DD03653}"/>
                </a:ext>
              </a:extLst>
            </p:cNvPr>
            <p:cNvSpPr/>
            <p:nvPr/>
          </p:nvSpPr>
          <p:spPr>
            <a:xfrm>
              <a:off x="3177394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9" name="Google Shape;3441;p36">
              <a:extLst>
                <a:ext uri="{FF2B5EF4-FFF2-40B4-BE49-F238E27FC236}">
                  <a16:creationId xmlns:a16="http://schemas.microsoft.com/office/drawing/2014/main" id="{11BE2960-71D0-2809-1E6F-259AF77A9217}"/>
                </a:ext>
              </a:extLst>
            </p:cNvPr>
            <p:cNvSpPr txBox="1">
              <a:spLocks/>
            </p:cNvSpPr>
            <p:nvPr/>
          </p:nvSpPr>
          <p:spPr>
            <a:xfrm>
              <a:off x="3244162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PLATFORM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4AAE7B0B-92DC-0C9A-8758-E4282A7E461C}"/>
                </a:ext>
              </a:extLst>
            </p:cNvPr>
            <p:cNvGrpSpPr/>
            <p:nvPr/>
          </p:nvGrpSpPr>
          <p:grpSpPr>
            <a:xfrm>
              <a:off x="3250311" y="874020"/>
              <a:ext cx="286211" cy="282730"/>
              <a:chOff x="2508852" y="1764902"/>
              <a:chExt cx="286211" cy="282730"/>
            </a:xfrm>
          </p:grpSpPr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679B609D-8C78-1F1E-D495-E0EBAB9BF186}"/>
                  </a:ext>
                </a:extLst>
              </p:cNvPr>
              <p:cNvSpPr/>
              <p:nvPr/>
            </p:nvSpPr>
            <p:spPr>
              <a:xfrm>
                <a:off x="2508852" y="1764902"/>
                <a:ext cx="286211" cy="282730"/>
              </a:xfrm>
              <a:prstGeom prst="rect">
                <a:avLst/>
              </a:prstGeom>
              <a:solidFill>
                <a:srgbClr val="232F3E"/>
              </a:solidFill>
              <a:ln w="3175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15" name="Picture 2114" descr="A black cat silhouette in a circle&#10;&#10;Description automatically generated">
                <a:extLst>
                  <a:ext uri="{FF2B5EF4-FFF2-40B4-BE49-F238E27FC236}">
                    <a16:creationId xmlns:a16="http://schemas.microsoft.com/office/drawing/2014/main" id="{A69D72C2-133B-BD87-3458-AAD89494A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8419" y="1804807"/>
                <a:ext cx="201884" cy="201884"/>
              </a:xfrm>
              <a:prstGeom prst="rect">
                <a:avLst/>
              </a:prstGeom>
            </p:spPr>
          </p:pic>
        </p:grpSp>
        <p:sp>
          <p:nvSpPr>
            <p:cNvPr id="2118" name="Rectangle 2117">
              <a:extLst>
                <a:ext uri="{FF2B5EF4-FFF2-40B4-BE49-F238E27FC236}">
                  <a16:creationId xmlns:a16="http://schemas.microsoft.com/office/drawing/2014/main" id="{32C03378-788E-D9E9-EF06-B4D4518B690E}"/>
                </a:ext>
              </a:extLst>
            </p:cNvPr>
            <p:cNvSpPr/>
            <p:nvPr/>
          </p:nvSpPr>
          <p:spPr>
            <a:xfrm>
              <a:off x="3244295" y="427838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121" name="Picture 44" descr="terraform&quot; Icon - Download for free – Iconduck">
              <a:extLst>
                <a:ext uri="{FF2B5EF4-FFF2-40B4-BE49-F238E27FC236}">
                  <a16:creationId xmlns:a16="http://schemas.microsoft.com/office/drawing/2014/main" id="{2F463EBE-E28C-3EEE-2653-B37C38595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2" y="4328352"/>
              <a:ext cx="177476" cy="20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30664E-8E1D-719E-1BE6-32F1A3F772FB}"/>
              </a:ext>
            </a:extLst>
          </p:cNvPr>
          <p:cNvGrpSpPr/>
          <p:nvPr/>
        </p:nvGrpSpPr>
        <p:grpSpPr>
          <a:xfrm>
            <a:off x="5742928" y="805311"/>
            <a:ext cx="420516" cy="3845556"/>
            <a:chOff x="5742928" y="805311"/>
            <a:chExt cx="420516" cy="3845556"/>
          </a:xfrm>
        </p:grpSpPr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441D756C-EF4A-F2E5-1126-3E3E1D99910B}"/>
                </a:ext>
              </a:extLst>
            </p:cNvPr>
            <p:cNvSpPr/>
            <p:nvPr/>
          </p:nvSpPr>
          <p:spPr>
            <a:xfrm>
              <a:off x="5742928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95" name="Group 2094">
              <a:extLst>
                <a:ext uri="{FF2B5EF4-FFF2-40B4-BE49-F238E27FC236}">
                  <a16:creationId xmlns:a16="http://schemas.microsoft.com/office/drawing/2014/main" id="{32785A0B-DF21-C793-8923-921DBB492924}"/>
                </a:ext>
              </a:extLst>
            </p:cNvPr>
            <p:cNvGrpSpPr/>
            <p:nvPr/>
          </p:nvGrpSpPr>
          <p:grpSpPr>
            <a:xfrm>
              <a:off x="5768218" y="4255748"/>
              <a:ext cx="360000" cy="360000"/>
              <a:chOff x="2752598" y="2135524"/>
              <a:chExt cx="540000" cy="540000"/>
            </a:xfrm>
          </p:grpSpPr>
          <p:pic>
            <p:nvPicPr>
              <p:cNvPr id="2096" name="Picture 18">
                <a:extLst>
                  <a:ext uri="{FF2B5EF4-FFF2-40B4-BE49-F238E27FC236}">
                    <a16:creationId xmlns:a16="http://schemas.microsoft.com/office/drawing/2014/main" id="{05F8D019-B5E4-ACCA-EE44-0900556F4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98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CADF66CD-B427-56FD-EAAF-1F0491B79ABF}"/>
                  </a:ext>
                </a:extLst>
              </p:cNvPr>
              <p:cNvSpPr/>
              <p:nvPr/>
            </p:nvSpPr>
            <p:spPr>
              <a:xfrm>
                <a:off x="2808822" y="2195514"/>
                <a:ext cx="426245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101" name="Google Shape;3441;p36">
              <a:extLst>
                <a:ext uri="{FF2B5EF4-FFF2-40B4-BE49-F238E27FC236}">
                  <a16:creationId xmlns:a16="http://schemas.microsoft.com/office/drawing/2014/main" id="{257CD658-7B11-F582-03B4-45295CF9B506}"/>
                </a:ext>
              </a:extLst>
            </p:cNvPr>
            <p:cNvSpPr txBox="1">
              <a:spLocks/>
            </p:cNvSpPr>
            <p:nvPr/>
          </p:nvSpPr>
          <p:spPr>
            <a:xfrm>
              <a:off x="5809696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GOVERNANCE</a:t>
              </a:r>
            </a:p>
          </p:txBody>
        </p:sp>
        <p:pic>
          <p:nvPicPr>
            <p:cNvPr id="2" name="Picture 20" descr="Atlan">
              <a:extLst>
                <a:ext uri="{FF2B5EF4-FFF2-40B4-BE49-F238E27FC236}">
                  <a16:creationId xmlns:a16="http://schemas.microsoft.com/office/drawing/2014/main" id="{2EC72FA1-60A0-9C6E-C106-D663B3AF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07" y="953297"/>
              <a:ext cx="330730" cy="1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29D08-6949-F672-A8B0-786F554AA8E2}"/>
              </a:ext>
            </a:extLst>
          </p:cNvPr>
          <p:cNvCxnSpPr>
            <a:cxnSpLocks/>
          </p:cNvCxnSpPr>
          <p:nvPr/>
        </p:nvCxnSpPr>
        <p:spPr>
          <a:xfrm>
            <a:off x="5444706" y="1214347"/>
            <a:ext cx="29822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37A8F-105D-EF19-FCDE-5BB070C123E1}"/>
              </a:ext>
            </a:extLst>
          </p:cNvPr>
          <p:cNvCxnSpPr>
            <a:cxnSpLocks/>
          </p:cNvCxnSpPr>
          <p:nvPr/>
        </p:nvCxnSpPr>
        <p:spPr>
          <a:xfrm flipH="1">
            <a:off x="6163444" y="1214347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AD57EC-30C7-27D5-9E79-D227A6EA54A7}"/>
              </a:ext>
            </a:extLst>
          </p:cNvPr>
          <p:cNvGrpSpPr/>
          <p:nvPr/>
        </p:nvGrpSpPr>
        <p:grpSpPr>
          <a:xfrm>
            <a:off x="6512146" y="799269"/>
            <a:ext cx="2284996" cy="3855214"/>
            <a:chOff x="6512146" y="799269"/>
            <a:chExt cx="2284996" cy="385521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0FC5592-D959-B5E1-36B8-D1E925DEC827}"/>
                </a:ext>
              </a:extLst>
            </p:cNvPr>
            <p:cNvSpPr/>
            <p:nvPr/>
          </p:nvSpPr>
          <p:spPr>
            <a:xfrm>
              <a:off x="6512146" y="799269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E92D2B7-6F55-2320-886F-8D49C2908B5C}"/>
                </a:ext>
              </a:extLst>
            </p:cNvPr>
            <p:cNvSpPr/>
            <p:nvPr/>
          </p:nvSpPr>
          <p:spPr>
            <a:xfrm>
              <a:off x="6597090" y="87671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FD97874-E837-4722-868E-A3F77AA2A685}"/>
                </a:ext>
              </a:extLst>
            </p:cNvPr>
            <p:cNvSpPr/>
            <p:nvPr/>
          </p:nvSpPr>
          <p:spPr>
            <a:xfrm>
              <a:off x="6682034" y="95416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Google Shape;3441;p36">
              <a:extLst>
                <a:ext uri="{FF2B5EF4-FFF2-40B4-BE49-F238E27FC236}">
                  <a16:creationId xmlns:a16="http://schemas.microsoft.com/office/drawing/2014/main" id="{62B47B5F-2A00-F3A9-CD2E-D182344E1EFC}"/>
                </a:ext>
              </a:extLst>
            </p:cNvPr>
            <p:cNvSpPr txBox="1">
              <a:spLocks/>
            </p:cNvSpPr>
            <p:nvPr/>
          </p:nvSpPr>
          <p:spPr>
            <a:xfrm>
              <a:off x="7021259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CONSUMERS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B596D-D4D1-0E6B-E8B2-11ED42ED8E56}"/>
              </a:ext>
            </a:extLst>
          </p:cNvPr>
          <p:cNvGrpSpPr/>
          <p:nvPr/>
        </p:nvGrpSpPr>
        <p:grpSpPr>
          <a:xfrm>
            <a:off x="6706165" y="1615136"/>
            <a:ext cx="2024974" cy="581580"/>
            <a:chOff x="6706165" y="1615136"/>
            <a:chExt cx="2024974" cy="5815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A0BFFD-0DA6-53FA-B79B-785A39705DE1}"/>
                </a:ext>
              </a:extLst>
            </p:cNvPr>
            <p:cNvGrpSpPr/>
            <p:nvPr/>
          </p:nvGrpSpPr>
          <p:grpSpPr>
            <a:xfrm>
              <a:off x="6706165" y="1758733"/>
              <a:ext cx="373531" cy="266158"/>
              <a:chOff x="748603" y="1639801"/>
              <a:chExt cx="373531" cy="26615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149C86-38CD-7DFF-1BBB-F11D93954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Google Shape;3441;p36">
                <a:extLst>
                  <a:ext uri="{FF2B5EF4-FFF2-40B4-BE49-F238E27FC236}">
                    <a16:creationId xmlns:a16="http://schemas.microsoft.com/office/drawing/2014/main" id="{1A5110B5-9A38-A041-08C0-3AC5F8C6A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2</a:t>
                </a:r>
              </a:p>
            </p:txBody>
          </p:sp>
        </p:grpSp>
        <p:sp>
          <p:nvSpPr>
            <p:cNvPr id="53" name="Google Shape;3528;p42">
              <a:extLst>
                <a:ext uri="{FF2B5EF4-FFF2-40B4-BE49-F238E27FC236}">
                  <a16:creationId xmlns:a16="http://schemas.microsoft.com/office/drawing/2014/main" id="{5DF35978-9E60-C527-DF12-A072C581C7F2}"/>
                </a:ext>
              </a:extLst>
            </p:cNvPr>
            <p:cNvSpPr txBox="1"/>
            <p:nvPr/>
          </p:nvSpPr>
          <p:spPr>
            <a:xfrm>
              <a:off x="6991984" y="161513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obtém uma pipeline padronizada para treinar modelos de Machine Learning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DCF28E-2C8A-23AB-03B5-7FA780E289AB}"/>
              </a:ext>
            </a:extLst>
          </p:cNvPr>
          <p:cNvGrpSpPr/>
          <p:nvPr/>
        </p:nvGrpSpPr>
        <p:grpSpPr>
          <a:xfrm>
            <a:off x="6706165" y="2173734"/>
            <a:ext cx="2028277" cy="581580"/>
            <a:chOff x="6706165" y="2173734"/>
            <a:chExt cx="2028277" cy="5815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BDA0FD-EEDA-1BE8-A00A-921477A4CABA}"/>
                </a:ext>
              </a:extLst>
            </p:cNvPr>
            <p:cNvGrpSpPr/>
            <p:nvPr/>
          </p:nvGrpSpPr>
          <p:grpSpPr>
            <a:xfrm>
              <a:off x="6706165" y="2317331"/>
              <a:ext cx="373531" cy="266158"/>
              <a:chOff x="748603" y="1639801"/>
              <a:chExt cx="373531" cy="26615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1CD07E9-44C1-D189-570E-97A2F04042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Google Shape;3441;p36">
                <a:extLst>
                  <a:ext uri="{FF2B5EF4-FFF2-40B4-BE49-F238E27FC236}">
                    <a16:creationId xmlns:a16="http://schemas.microsoft.com/office/drawing/2014/main" id="{7AB28AED-0778-B61E-F0D9-B0DA3A29B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3</a:t>
                </a:r>
              </a:p>
            </p:txBody>
          </p:sp>
        </p:grpSp>
        <p:sp>
          <p:nvSpPr>
            <p:cNvPr id="57" name="Google Shape;3528;p42">
              <a:extLst>
                <a:ext uri="{FF2B5EF4-FFF2-40B4-BE49-F238E27FC236}">
                  <a16:creationId xmlns:a16="http://schemas.microsoft.com/office/drawing/2014/main" id="{34A13EC4-4849-10ED-D258-644B1F7A469E}"/>
                </a:ext>
              </a:extLst>
            </p:cNvPr>
            <p:cNvSpPr txBox="1"/>
            <p:nvPr/>
          </p:nvSpPr>
          <p:spPr>
            <a:xfrm>
              <a:off x="6995287" y="217373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consomem tabelas de features democratizadas pelos domínios de dados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862AC-F083-E176-542F-8F0B843AD61F}"/>
              </a:ext>
            </a:extLst>
          </p:cNvPr>
          <p:cNvGrpSpPr/>
          <p:nvPr/>
        </p:nvGrpSpPr>
        <p:grpSpPr>
          <a:xfrm>
            <a:off x="751070" y="2800011"/>
            <a:ext cx="2030604" cy="581580"/>
            <a:chOff x="751070" y="2747546"/>
            <a:chExt cx="2030604" cy="5815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130337-0AF7-9C2C-7374-7ADA0537F928}"/>
                </a:ext>
              </a:extLst>
            </p:cNvPr>
            <p:cNvGrpSpPr/>
            <p:nvPr/>
          </p:nvGrpSpPr>
          <p:grpSpPr>
            <a:xfrm>
              <a:off x="751070" y="2891143"/>
              <a:ext cx="373531" cy="266158"/>
              <a:chOff x="748603" y="1639801"/>
              <a:chExt cx="373531" cy="26615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FBBDBB-8A25-77C4-1F06-ED0F2B1F5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Google Shape;3441;p36">
                <a:extLst>
                  <a:ext uri="{FF2B5EF4-FFF2-40B4-BE49-F238E27FC236}">
                    <a16:creationId xmlns:a16="http://schemas.microsoft.com/office/drawing/2014/main" id="{2A9CA821-8817-6D66-D9B8-15479C08A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5</a:t>
                </a:r>
              </a:p>
            </p:txBody>
          </p:sp>
        </p:grpSp>
        <p:sp>
          <p:nvSpPr>
            <p:cNvPr id="2051" name="Google Shape;3528;p42">
              <a:extLst>
                <a:ext uri="{FF2B5EF4-FFF2-40B4-BE49-F238E27FC236}">
                  <a16:creationId xmlns:a16="http://schemas.microsoft.com/office/drawing/2014/main" id="{D498BCF4-A1D8-3207-8F05-895B62491B1B}"/>
                </a:ext>
              </a:extLst>
            </p:cNvPr>
            <p:cNvSpPr txBox="1"/>
            <p:nvPr/>
          </p:nvSpPr>
          <p:spPr>
            <a:xfrm>
              <a:off x="1042519" y="274754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de ML obtém uma pipeline padronizada para implantar modelos de Machine Learning 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73C95E91-1473-A2FC-59F9-68DC86D10682}"/>
              </a:ext>
            </a:extLst>
          </p:cNvPr>
          <p:cNvCxnSpPr>
            <a:cxnSpLocks/>
          </p:cNvCxnSpPr>
          <p:nvPr/>
        </p:nvCxnSpPr>
        <p:spPr>
          <a:xfrm>
            <a:off x="5425553" y="3906617"/>
            <a:ext cx="31737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5D1DED58-94C9-04DA-BC38-67499B64B6FF}"/>
              </a:ext>
            </a:extLst>
          </p:cNvPr>
          <p:cNvCxnSpPr>
            <a:cxnSpLocks/>
            <a:endCxn id="2094" idx="1"/>
          </p:cNvCxnSpPr>
          <p:nvPr/>
        </p:nvCxnSpPr>
        <p:spPr>
          <a:xfrm>
            <a:off x="5452326" y="2671763"/>
            <a:ext cx="29060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B3D867-523C-95A7-C459-76E2DD399319}"/>
              </a:ext>
            </a:extLst>
          </p:cNvPr>
          <p:cNvGrpSpPr/>
          <p:nvPr/>
        </p:nvGrpSpPr>
        <p:grpSpPr>
          <a:xfrm>
            <a:off x="6706165" y="2721289"/>
            <a:ext cx="2031580" cy="581580"/>
            <a:chOff x="6706165" y="2721289"/>
            <a:chExt cx="2031580" cy="581580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4EE6FA1C-04DB-6E95-8AF0-BFC0FE6E32CC}"/>
                </a:ext>
              </a:extLst>
            </p:cNvPr>
            <p:cNvGrpSpPr/>
            <p:nvPr/>
          </p:nvGrpSpPr>
          <p:grpSpPr>
            <a:xfrm>
              <a:off x="6706165" y="2864886"/>
              <a:ext cx="373531" cy="266158"/>
              <a:chOff x="748603" y="1639801"/>
              <a:chExt cx="373531" cy="266158"/>
            </a:xfrm>
          </p:grpSpPr>
          <p:sp>
            <p:nvSpPr>
              <p:cNvPr id="2065" name="Oval 2064">
                <a:extLst>
                  <a:ext uri="{FF2B5EF4-FFF2-40B4-BE49-F238E27FC236}">
                    <a16:creationId xmlns:a16="http://schemas.microsoft.com/office/drawing/2014/main" id="{BBFA6EFF-734E-FAD7-D63D-8B77B798EE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2" name="Google Shape;3441;p36">
                <a:extLst>
                  <a:ext uri="{FF2B5EF4-FFF2-40B4-BE49-F238E27FC236}">
                    <a16:creationId xmlns:a16="http://schemas.microsoft.com/office/drawing/2014/main" id="{3398D21E-8472-1394-16F8-95E1739C8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4</a:t>
                </a:r>
              </a:p>
            </p:txBody>
          </p:sp>
        </p:grpSp>
        <p:sp>
          <p:nvSpPr>
            <p:cNvPr id="2067" name="Google Shape;3528;p42">
              <a:extLst>
                <a:ext uri="{FF2B5EF4-FFF2-40B4-BE49-F238E27FC236}">
                  <a16:creationId xmlns:a16="http://schemas.microsoft.com/office/drawing/2014/main" id="{4536024D-CAE6-8CA0-24B2-6D4D77BCC321}"/>
                </a:ext>
              </a:extLst>
            </p:cNvPr>
            <p:cNvSpPr txBox="1"/>
            <p:nvPr/>
          </p:nvSpPr>
          <p:spPr>
            <a:xfrm>
              <a:off x="6998590" y="2721289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Modelos treinados e validados são catalogados e democratizados em solução SaaS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286F03-0232-4E0B-1597-A66FB5498E5F}"/>
              </a:ext>
            </a:extLst>
          </p:cNvPr>
          <p:cNvGrpSpPr/>
          <p:nvPr/>
        </p:nvGrpSpPr>
        <p:grpSpPr>
          <a:xfrm>
            <a:off x="751070" y="3366002"/>
            <a:ext cx="2042592" cy="581580"/>
            <a:chOff x="751070" y="3313537"/>
            <a:chExt cx="2042592" cy="581580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F0DE4D4E-64FC-C6D5-B0DB-03B187DF38CB}"/>
                </a:ext>
              </a:extLst>
            </p:cNvPr>
            <p:cNvGrpSpPr/>
            <p:nvPr/>
          </p:nvGrpSpPr>
          <p:grpSpPr>
            <a:xfrm>
              <a:off x="751070" y="3457134"/>
              <a:ext cx="373531" cy="266158"/>
              <a:chOff x="748603" y="1639801"/>
              <a:chExt cx="373531" cy="266158"/>
            </a:xfrm>
          </p:grpSpPr>
          <p:sp>
            <p:nvSpPr>
              <p:cNvPr id="2074" name="Oval 2073">
                <a:extLst>
                  <a:ext uri="{FF2B5EF4-FFF2-40B4-BE49-F238E27FC236}">
                    <a16:creationId xmlns:a16="http://schemas.microsoft.com/office/drawing/2014/main" id="{1A464284-D763-4B30-A802-11096DCF71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72" name="Google Shape;3441;p36">
                <a:extLst>
                  <a:ext uri="{FF2B5EF4-FFF2-40B4-BE49-F238E27FC236}">
                    <a16:creationId xmlns:a16="http://schemas.microsoft.com/office/drawing/2014/main" id="{CBB2FA9E-B332-3816-A398-23769E3D0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6</a:t>
                </a:r>
              </a:p>
            </p:txBody>
          </p:sp>
        </p:grpSp>
        <p:sp>
          <p:nvSpPr>
            <p:cNvPr id="2078" name="Google Shape;3528;p42">
              <a:extLst>
                <a:ext uri="{FF2B5EF4-FFF2-40B4-BE49-F238E27FC236}">
                  <a16:creationId xmlns:a16="http://schemas.microsoft.com/office/drawing/2014/main" id="{FE4209F9-0E4B-FCF0-969B-F28CE78B7F87}"/>
                </a:ext>
              </a:extLst>
            </p:cNvPr>
            <p:cNvSpPr txBox="1"/>
            <p:nvPr/>
          </p:nvSpPr>
          <p:spPr>
            <a:xfrm>
              <a:off x="1054507" y="3313537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Os dados gerados pela pipeline de inferência são democratizados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0C41A-6712-A7E7-1C92-1AF1A8290FA6}"/>
              </a:ext>
            </a:extLst>
          </p:cNvPr>
          <p:cNvGrpSpPr/>
          <p:nvPr/>
        </p:nvGrpSpPr>
        <p:grpSpPr>
          <a:xfrm>
            <a:off x="751070" y="1377263"/>
            <a:ext cx="2020397" cy="581580"/>
            <a:chOff x="751070" y="1377263"/>
            <a:chExt cx="2020397" cy="581580"/>
          </a:xfrm>
        </p:grpSpPr>
        <p:sp>
          <p:nvSpPr>
            <p:cNvPr id="31" name="Google Shape;3528;p42">
              <a:extLst>
                <a:ext uri="{FF2B5EF4-FFF2-40B4-BE49-F238E27FC236}">
                  <a16:creationId xmlns:a16="http://schemas.microsoft.com/office/drawing/2014/main" id="{A349E72C-3890-409A-C7BA-CD5EB48B210F}"/>
                </a:ext>
              </a:extLst>
            </p:cNvPr>
            <p:cNvSpPr txBox="1"/>
            <p:nvPr/>
          </p:nvSpPr>
          <p:spPr>
            <a:xfrm>
              <a:off x="1032312" y="1377263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D&amp;A </a:t>
              </a:r>
              <a:r>
                <a:rPr lang="en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democratizam tabelas de features relacionadas a seus respectivos domínios no 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C35FF68A-BD37-1FB0-18A1-A7F079CE52E4}"/>
                </a:ext>
              </a:extLst>
            </p:cNvPr>
            <p:cNvGrpSpPr/>
            <p:nvPr/>
          </p:nvGrpSpPr>
          <p:grpSpPr>
            <a:xfrm>
              <a:off x="751070" y="1520860"/>
              <a:ext cx="373531" cy="266917"/>
              <a:chOff x="751070" y="1520860"/>
              <a:chExt cx="373531" cy="26691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2694F93-14C3-52B0-4515-4847B4E658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60" y="1520860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9" name="Google Shape;3441;p36">
                <a:extLst>
                  <a:ext uri="{FF2B5EF4-FFF2-40B4-BE49-F238E27FC236}">
                    <a16:creationId xmlns:a16="http://schemas.microsoft.com/office/drawing/2014/main" id="{D896555B-79D5-FC9C-370B-284DBF6D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070" y="1527428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1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8A68F1-F55B-72CC-8EB8-B99D8B684B85}"/>
              </a:ext>
            </a:extLst>
          </p:cNvPr>
          <p:cNvGrpSpPr/>
          <p:nvPr/>
        </p:nvGrpSpPr>
        <p:grpSpPr>
          <a:xfrm>
            <a:off x="1949046" y="1877806"/>
            <a:ext cx="848626" cy="260349"/>
            <a:chOff x="1949046" y="1877806"/>
            <a:chExt cx="848626" cy="260349"/>
          </a:xfrm>
        </p:grpSpPr>
        <p:pic>
          <p:nvPicPr>
            <p:cNvPr id="2110" name="Graphic 2109" descr="Arrow: Slight curve with solid fill">
              <a:extLst>
                <a:ext uri="{FF2B5EF4-FFF2-40B4-BE49-F238E27FC236}">
                  <a16:creationId xmlns:a16="http://schemas.microsoft.com/office/drawing/2014/main" id="{9731C85C-7274-2AA1-F107-F5DD45BEC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9046" y="1906751"/>
              <a:ext cx="230515" cy="195124"/>
            </a:xfrm>
            <a:prstGeom prst="rect">
              <a:avLst/>
            </a:prstGeom>
          </p:spPr>
        </p:pic>
        <p:sp>
          <p:nvSpPr>
            <p:cNvPr id="2112" name="Google Shape;3441;p36">
              <a:extLst>
                <a:ext uri="{FF2B5EF4-FFF2-40B4-BE49-F238E27FC236}">
                  <a16:creationId xmlns:a16="http://schemas.microsoft.com/office/drawing/2014/main" id="{24FB2C57-9711-07E9-6C11-F0472BB328A7}"/>
                </a:ext>
              </a:extLst>
            </p:cNvPr>
            <p:cNvSpPr txBox="1">
              <a:spLocks/>
            </p:cNvSpPr>
            <p:nvPr/>
          </p:nvSpPr>
          <p:spPr>
            <a:xfrm>
              <a:off x="2082703" y="1877806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83EF7-39B2-831B-C298-187021B6FFA6}"/>
              </a:ext>
            </a:extLst>
          </p:cNvPr>
          <p:cNvGrpSpPr/>
          <p:nvPr/>
        </p:nvGrpSpPr>
        <p:grpSpPr>
          <a:xfrm>
            <a:off x="6792255" y="3294415"/>
            <a:ext cx="862389" cy="260349"/>
            <a:chOff x="6792255" y="3294415"/>
            <a:chExt cx="862389" cy="260349"/>
          </a:xfrm>
        </p:grpSpPr>
        <p:pic>
          <p:nvPicPr>
            <p:cNvPr id="2116" name="Graphic 2115" descr="Arrow: Slight curve with solid fill">
              <a:extLst>
                <a:ext uri="{FF2B5EF4-FFF2-40B4-BE49-F238E27FC236}">
                  <a16:creationId xmlns:a16="http://schemas.microsoft.com/office/drawing/2014/main" id="{F44862DE-B39F-ACBE-10AF-AFD44D1E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 flipV="1">
              <a:off x="6792255" y="3317866"/>
              <a:ext cx="250221" cy="178517"/>
            </a:xfrm>
            <a:prstGeom prst="rect">
              <a:avLst/>
            </a:prstGeom>
          </p:spPr>
        </p:pic>
        <p:sp>
          <p:nvSpPr>
            <p:cNvPr id="2117" name="Google Shape;3441;p36">
              <a:extLst>
                <a:ext uri="{FF2B5EF4-FFF2-40B4-BE49-F238E27FC236}">
                  <a16:creationId xmlns:a16="http://schemas.microsoft.com/office/drawing/2014/main" id="{5D48A4F1-971F-D493-AFA1-9509A06E6A8A}"/>
                </a:ext>
              </a:extLst>
            </p:cNvPr>
            <p:cNvSpPr txBox="1">
              <a:spLocks/>
            </p:cNvSpPr>
            <p:nvPr/>
          </p:nvSpPr>
          <p:spPr>
            <a:xfrm>
              <a:off x="6939675" y="3294415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PRODUCER</a:t>
              </a:r>
            </a:p>
          </p:txBody>
        </p:sp>
      </p:grpSp>
      <p:sp>
        <p:nvSpPr>
          <p:cNvPr id="2119" name="TextBox 2118">
            <a:extLst>
              <a:ext uri="{FF2B5EF4-FFF2-40B4-BE49-F238E27FC236}">
                <a16:creationId xmlns:a16="http://schemas.microsoft.com/office/drawing/2014/main" id="{8556B7C6-8613-5934-3732-F509262A4E17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 no 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3407D60-D949-3B72-CC3A-BCA1D64938D9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Proposta de execução de etapas da geração do dado ao deploy de um modelo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D7C91C-B9B9-BA6D-03CD-DA77C198026C}"/>
              </a:ext>
            </a:extLst>
          </p:cNvPr>
          <p:cNvGrpSpPr/>
          <p:nvPr/>
        </p:nvGrpSpPr>
        <p:grpSpPr>
          <a:xfrm>
            <a:off x="6711100" y="3852294"/>
            <a:ext cx="2031580" cy="581580"/>
            <a:chOff x="6711100" y="3762354"/>
            <a:chExt cx="2031580" cy="5815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707F4D-8A2E-02C1-1826-2182FBBC46F5}"/>
                </a:ext>
              </a:extLst>
            </p:cNvPr>
            <p:cNvGrpSpPr/>
            <p:nvPr/>
          </p:nvGrpSpPr>
          <p:grpSpPr>
            <a:xfrm>
              <a:off x="6711100" y="3905951"/>
              <a:ext cx="373531" cy="266158"/>
              <a:chOff x="748603" y="1639801"/>
              <a:chExt cx="373531" cy="26615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1B8FE9-5BDF-CFD1-9E53-57D081A3DC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Google Shape;3441;p36">
                <a:extLst>
                  <a:ext uri="{FF2B5EF4-FFF2-40B4-BE49-F238E27FC236}">
                    <a16:creationId xmlns:a16="http://schemas.microsoft.com/office/drawing/2014/main" id="{6F95FD9F-8261-D253-25C1-D6E3B22EF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7</a:t>
                </a:r>
              </a:p>
            </p:txBody>
          </p:sp>
        </p:grpSp>
        <p:sp>
          <p:nvSpPr>
            <p:cNvPr id="9" name="Google Shape;3528;p42">
              <a:extLst>
                <a:ext uri="{FF2B5EF4-FFF2-40B4-BE49-F238E27FC236}">
                  <a16:creationId xmlns:a16="http://schemas.microsoft.com/office/drawing/2014/main" id="{0D5377FA-3533-6776-C52D-686F811E0A4D}"/>
                </a:ext>
              </a:extLst>
            </p:cNvPr>
            <p:cNvSpPr txBox="1"/>
            <p:nvPr/>
          </p:nvSpPr>
          <p:spPr>
            <a:xfrm>
              <a:off x="7003525" y="376235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Consumidores de dados são capazes de analisar dados gerados por modelos de ML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EB0EFE-39C9-3A9D-59E9-DF38A24B70CE}"/>
              </a:ext>
            </a:extLst>
          </p:cNvPr>
          <p:cNvGrpSpPr/>
          <p:nvPr/>
        </p:nvGrpSpPr>
        <p:grpSpPr>
          <a:xfrm>
            <a:off x="1940461" y="3846352"/>
            <a:ext cx="848626" cy="260349"/>
            <a:chOff x="1940461" y="3793887"/>
            <a:chExt cx="848626" cy="260349"/>
          </a:xfrm>
        </p:grpSpPr>
        <p:pic>
          <p:nvPicPr>
            <p:cNvPr id="12" name="Graphic 11" descr="Arrow: Slight curve with solid fill">
              <a:extLst>
                <a:ext uri="{FF2B5EF4-FFF2-40B4-BE49-F238E27FC236}">
                  <a16:creationId xmlns:a16="http://schemas.microsoft.com/office/drawing/2014/main" id="{6E662C32-E5FF-B7F6-8632-FE099974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0461" y="3822832"/>
              <a:ext cx="230515" cy="195124"/>
            </a:xfrm>
            <a:prstGeom prst="rect">
              <a:avLst/>
            </a:prstGeom>
          </p:spPr>
        </p:pic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8ED0C7F0-3D1F-700C-309A-3B0A44265D0E}"/>
                </a:ext>
              </a:extLst>
            </p:cNvPr>
            <p:cNvSpPr txBox="1">
              <a:spLocks/>
            </p:cNvSpPr>
            <p:nvPr/>
          </p:nvSpPr>
          <p:spPr>
            <a:xfrm>
              <a:off x="2074118" y="3793887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A123C1-6667-F0B7-16BA-2CCB6EE244AB}"/>
              </a:ext>
            </a:extLst>
          </p:cNvPr>
          <p:cNvCxnSpPr>
            <a:cxnSpLocks/>
          </p:cNvCxnSpPr>
          <p:nvPr/>
        </p:nvCxnSpPr>
        <p:spPr>
          <a:xfrm flipH="1">
            <a:off x="6163444" y="3909460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01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838268" y="3353953"/>
            <a:ext cx="3733732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Os primeiros passos fundamentais para entender as vantagens e a dinâmica de sistemas e aplicações construídos em nuvem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VISÃO GERAL DA NUVEM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p43"/>
          <p:cNvSpPr txBox="1">
            <a:spLocks noGrp="1"/>
          </p:cNvSpPr>
          <p:nvPr>
            <p:ph type="title"/>
          </p:nvPr>
        </p:nvSpPr>
        <p:spPr>
          <a:xfrm>
            <a:off x="4213481" y="551292"/>
            <a:ext cx="4212639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NESTA </a:t>
            </a:r>
            <a:r>
              <a:rPr lang="en" sz="5400" dirty="0"/>
              <a:t>SEÇÃO</a:t>
            </a:r>
            <a:endParaRPr dirty="0"/>
          </a:p>
        </p:txBody>
      </p:sp>
      <p:sp>
        <p:nvSpPr>
          <p:cNvPr id="3562" name="Google Shape;3562;p43"/>
          <p:cNvSpPr txBox="1">
            <a:spLocks noGrp="1"/>
          </p:cNvSpPr>
          <p:nvPr>
            <p:ph type="subTitle" idx="1"/>
          </p:nvPr>
        </p:nvSpPr>
        <p:spPr>
          <a:xfrm>
            <a:off x="4905236" y="1450468"/>
            <a:ext cx="3440243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diferenças entre arquiteturas On Premises e em Cloud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63" name="Google Shape;3563;p43"/>
          <p:cNvSpPr/>
          <p:nvPr/>
        </p:nvSpPr>
        <p:spPr>
          <a:xfrm>
            <a:off x="8345479" y="1617485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62;p43">
            <a:extLst>
              <a:ext uri="{FF2B5EF4-FFF2-40B4-BE49-F238E27FC236}">
                <a16:creationId xmlns:a16="http://schemas.microsoft.com/office/drawing/2014/main" id="{AE014640-C4D2-509B-461C-9B7DF5CA686F}"/>
              </a:ext>
            </a:extLst>
          </p:cNvPr>
          <p:cNvSpPr txBox="1">
            <a:spLocks/>
          </p:cNvSpPr>
          <p:nvPr/>
        </p:nvSpPr>
        <p:spPr>
          <a:xfrm>
            <a:off x="4905236" y="2063554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6 vantagens em utilizar computação em nuvem</a:t>
            </a:r>
          </a:p>
        </p:txBody>
      </p:sp>
      <p:sp>
        <p:nvSpPr>
          <p:cNvPr id="3" name="Google Shape;3563;p43">
            <a:extLst>
              <a:ext uri="{FF2B5EF4-FFF2-40B4-BE49-F238E27FC236}">
                <a16:creationId xmlns:a16="http://schemas.microsoft.com/office/drawing/2014/main" id="{44B7428A-63F8-EFDC-7C50-5594DE475DA0}"/>
              </a:ext>
            </a:extLst>
          </p:cNvPr>
          <p:cNvSpPr/>
          <p:nvPr/>
        </p:nvSpPr>
        <p:spPr>
          <a:xfrm>
            <a:off x="8345479" y="2230571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62;p43">
            <a:extLst>
              <a:ext uri="{FF2B5EF4-FFF2-40B4-BE49-F238E27FC236}">
                <a16:creationId xmlns:a16="http://schemas.microsoft.com/office/drawing/2014/main" id="{54B72435-4AB0-4299-E5D2-007CA78D28D6}"/>
              </a:ext>
            </a:extLst>
          </p:cNvPr>
          <p:cNvSpPr txBox="1">
            <a:spLocks/>
          </p:cNvSpPr>
          <p:nvPr/>
        </p:nvSpPr>
        <p:spPr>
          <a:xfrm>
            <a:off x="4905236" y="2676640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Modelos de aplicações 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“as a </a:t>
            </a:r>
            <a:r>
              <a:rPr lang="pt-BR" sz="1200" i="1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service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entendendo os termos IaaS, PaaS e SaaS</a:t>
            </a:r>
          </a:p>
        </p:txBody>
      </p:sp>
      <p:sp>
        <p:nvSpPr>
          <p:cNvPr id="5" name="Google Shape;3563;p43">
            <a:extLst>
              <a:ext uri="{FF2B5EF4-FFF2-40B4-BE49-F238E27FC236}">
                <a16:creationId xmlns:a16="http://schemas.microsoft.com/office/drawing/2014/main" id="{B313320E-FD09-5C44-CE55-A4903C40B1D5}"/>
              </a:ext>
            </a:extLst>
          </p:cNvPr>
          <p:cNvSpPr/>
          <p:nvPr/>
        </p:nvSpPr>
        <p:spPr>
          <a:xfrm>
            <a:off x="8345479" y="284365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562;p43">
            <a:extLst>
              <a:ext uri="{FF2B5EF4-FFF2-40B4-BE49-F238E27FC236}">
                <a16:creationId xmlns:a16="http://schemas.microsoft.com/office/drawing/2014/main" id="{AA3A908D-4434-A9CC-180E-0027A7FB4E8E}"/>
              </a:ext>
            </a:extLst>
          </p:cNvPr>
          <p:cNvSpPr txBox="1">
            <a:spLocks/>
          </p:cNvSpPr>
          <p:nvPr/>
        </p:nvSpPr>
        <p:spPr>
          <a:xfrm>
            <a:off x="4905236" y="3289726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conceitos de Regiões,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AZs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Edge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Locations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na nuvem AWS</a:t>
            </a:r>
          </a:p>
        </p:txBody>
      </p:sp>
      <p:sp>
        <p:nvSpPr>
          <p:cNvPr id="7" name="Google Shape;3563;p43">
            <a:extLst>
              <a:ext uri="{FF2B5EF4-FFF2-40B4-BE49-F238E27FC236}">
                <a16:creationId xmlns:a16="http://schemas.microsoft.com/office/drawing/2014/main" id="{7E0441A3-B1F1-5A50-E78C-24199701404D}"/>
              </a:ext>
            </a:extLst>
          </p:cNvPr>
          <p:cNvSpPr/>
          <p:nvPr/>
        </p:nvSpPr>
        <p:spPr>
          <a:xfrm>
            <a:off x="8345479" y="3456743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AB62EE9B-6737-4AD7-9C95-C6E2B33EEDB1}"/>
              </a:ext>
            </a:extLst>
          </p:cNvPr>
          <p:cNvSpPr txBox="1">
            <a:spLocks/>
          </p:cNvSpPr>
          <p:nvPr/>
        </p:nvSpPr>
        <p:spPr>
          <a:xfrm>
            <a:off x="4905236" y="3902813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modelo de responsabilidade compartilhada na nuvem AWS</a:t>
            </a:r>
          </a:p>
        </p:txBody>
      </p:sp>
      <p:sp>
        <p:nvSpPr>
          <p:cNvPr id="9" name="Google Shape;3563;p43">
            <a:extLst>
              <a:ext uri="{FF2B5EF4-FFF2-40B4-BE49-F238E27FC236}">
                <a16:creationId xmlns:a16="http://schemas.microsoft.com/office/drawing/2014/main" id="{A46A6CE2-6AAE-50F8-9580-AA8C0CAFCF82}"/>
              </a:ext>
            </a:extLst>
          </p:cNvPr>
          <p:cNvSpPr/>
          <p:nvPr/>
        </p:nvSpPr>
        <p:spPr>
          <a:xfrm>
            <a:off x="8345479" y="4069830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ON PREMISES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dinâmica de construção de sistemas utilizando componentes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premises</a:t>
            </a:r>
            <a:endParaRPr lang="pt-BR" sz="12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1"/>
            <a:ext cx="2735028" cy="2482874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23C44-23F3-DB8B-D104-294F986AE0DB}"/>
              </a:ext>
            </a:extLst>
          </p:cNvPr>
          <p:cNvSpPr/>
          <p:nvPr/>
        </p:nvSpPr>
        <p:spPr>
          <a:xfrm>
            <a:off x="4007034" y="1781401"/>
            <a:ext cx="2012766" cy="2482873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DATA CENTER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113568" y="1689961"/>
            <a:ext cx="90573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SERVIDORES</a:t>
            </a:r>
          </a:p>
        </p:txBody>
      </p:sp>
      <p:sp>
        <p:nvSpPr>
          <p:cNvPr id="24" name="Google Shape;3441;p36">
            <a:extLst>
              <a:ext uri="{FF2B5EF4-FFF2-40B4-BE49-F238E27FC236}">
                <a16:creationId xmlns:a16="http://schemas.microsoft.com/office/drawing/2014/main" id="{3E889247-A9D7-8316-4D3D-76258AA69E0F}"/>
              </a:ext>
            </a:extLst>
          </p:cNvPr>
          <p:cNvSpPr txBox="1">
            <a:spLocks/>
          </p:cNvSpPr>
          <p:nvPr/>
        </p:nvSpPr>
        <p:spPr>
          <a:xfrm>
            <a:off x="4055938" y="1689961"/>
            <a:ext cx="106470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COMPONENTES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E7DBC88-D32A-BD6E-9D29-FE5E8724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35" y="195031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1561EF1-EC78-0B38-8A72-4C24B7C3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9" y="215028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5CF759-8176-12F9-B294-EB0965BE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75" y="234599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A28F6-78D9-3191-72EA-8A711FC2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95" y="254170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136F096-D70D-DA85-61D6-DCC34603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79" y="210356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D6F1177-4B18-6BDA-B0E8-8586B22F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93" y="230353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726CAD-9F05-6F4E-9621-D353664E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19" y="249924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580D26-4933-B14F-CA72-57446D88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39" y="269495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5554CE6-98A1-18E1-555D-2525BA99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05" y="225308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F2F4120-6A22-EA01-A453-CAE02D11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9" y="245305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4FF060-942A-9550-7DAA-085896D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45" y="264876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B6F752-28F1-6BE4-94B2-ECAB58CA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65" y="2844478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3214326-5676-E031-A1DB-D7116CDE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31" y="238530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560C27D-49F0-1374-DEC6-4FAE35BF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5" y="258527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38F008-3463-DB32-9E9F-F1B6BAA2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1" y="278098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99401-9DE0-05B9-1D61-5E2987E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91" y="297669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E45FE60F-0738-26E6-B7B2-79F854F4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7" y="2218661"/>
            <a:ext cx="573652" cy="5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01B1ABF9-6646-85B3-B262-73D8F04E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2" y="2303532"/>
            <a:ext cx="531348" cy="4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C3AE3D8A-BDEA-4827-E4DA-F9F4163A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27" y="3195502"/>
            <a:ext cx="581190" cy="45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5E408F47-7967-3445-CC55-AB59CFC7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21" y="3123098"/>
            <a:ext cx="445966" cy="5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9B01AE-9387-C737-04BB-8C29DC6ED485}"/>
              </a:ext>
            </a:extLst>
          </p:cNvPr>
          <p:cNvSpPr txBox="1"/>
          <p:nvPr/>
        </p:nvSpPr>
        <p:spPr>
          <a:xfrm>
            <a:off x="4119082" y="2730410"/>
            <a:ext cx="928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8"/>
              </a:rPr>
              <a:t>Servidores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armazenamento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62036-824E-EF16-4D4C-3749684FCF43}"/>
              </a:ext>
            </a:extLst>
          </p:cNvPr>
          <p:cNvSpPr txBox="1"/>
          <p:nvPr/>
        </p:nvSpPr>
        <p:spPr>
          <a:xfrm>
            <a:off x="5034900" y="2730410"/>
            <a:ext cx="887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9"/>
              </a:rPr>
              <a:t>Switches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dispositivos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6B2E91-426E-1143-936E-C34842AC2915}"/>
              </a:ext>
            </a:extLst>
          </p:cNvPr>
          <p:cNvSpPr txBox="1"/>
          <p:nvPr/>
        </p:nvSpPr>
        <p:spPr>
          <a:xfrm>
            <a:off x="4093122" y="3591327"/>
            <a:ext cx="102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0"/>
              </a:rPr>
              <a:t>Routers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direcionar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tréfego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900FD1-4613-1503-1937-3000B21FD78F}"/>
              </a:ext>
            </a:extLst>
          </p:cNvPr>
          <p:cNvSpPr txBox="1"/>
          <p:nvPr/>
        </p:nvSpPr>
        <p:spPr>
          <a:xfrm>
            <a:off x="5117723" y="3591327"/>
            <a:ext cx="754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1"/>
              </a:rPr>
              <a:t>Firewall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segurança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CUSTOS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Construção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Segurança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Hardware físico necessário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Licenciamento de softwares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Energia gasta no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Conectividade com 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Design, construção, operação e manutenção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2" name="Picture 5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1B3B7095-2668-3CC9-C35C-E8708090BA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1" y="2911347"/>
            <a:ext cx="196122" cy="196122"/>
          </a:xfrm>
          <a:prstGeom prst="rect">
            <a:avLst/>
          </a:prstGeom>
        </p:spPr>
      </p:pic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Utilizando serviços de uma provedora cloud para acelerar o desenvolvimento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2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CLOUD PROVIDER - AWS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353074" y="1651226"/>
            <a:ext cx="74571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COMPUTE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BENEFÍCIOS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Pool de serviços prontos para serem utilizados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Recursos de infraestrutura já estão provisionados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Custos diretamente proporcionais ao uso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pay as ou go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Agilidade no lançamento de novos produtos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time to market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A664BA2-490D-9939-460C-AD431846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94E7E0-E449-38E4-5AAA-D0B96D42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4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22CD50-9701-25D2-B5C1-6C61593C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FB53392-95CC-151B-69FA-3E88D3B2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11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157620E-6870-3DC8-BDF9-09E7B667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8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4F40FE2-8337-BF12-125E-2F9D0DDE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3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771DF7-EBA6-E32B-F6E8-764B724309B4}"/>
              </a:ext>
            </a:extLst>
          </p:cNvPr>
          <p:cNvSpPr/>
          <p:nvPr/>
        </p:nvSpPr>
        <p:spPr>
          <a:xfrm>
            <a:off x="2628901" y="1781401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7A7840CA-8A4D-090B-44DF-D99A97EDD5DD}"/>
              </a:ext>
            </a:extLst>
          </p:cNvPr>
          <p:cNvSpPr txBox="1">
            <a:spLocks/>
          </p:cNvSpPr>
          <p:nvPr/>
        </p:nvSpPr>
        <p:spPr>
          <a:xfrm>
            <a:off x="2849072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DATABASE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1990DA44-3C18-E6EE-12A5-75D597D9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D3BD761-AB4E-E801-3C2D-B3D61C2A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89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419E08E2-F1C9-5085-3499-7637DB54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0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9BAD12-E5E4-105A-32B0-69C764001D1E}"/>
              </a:ext>
            </a:extLst>
          </p:cNvPr>
          <p:cNvSpPr/>
          <p:nvPr/>
        </p:nvSpPr>
        <p:spPr>
          <a:xfrm>
            <a:off x="4131563" y="1781401"/>
            <a:ext cx="1781647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6F01ECBE-014B-BF5C-411D-3080E6EF4E8A}"/>
              </a:ext>
            </a:extLst>
          </p:cNvPr>
          <p:cNvSpPr txBox="1">
            <a:spLocks/>
          </p:cNvSpPr>
          <p:nvPr/>
        </p:nvSpPr>
        <p:spPr>
          <a:xfrm>
            <a:off x="4588603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7D2394-B766-1F80-EECF-F21122E04510}"/>
              </a:ext>
            </a:extLst>
          </p:cNvPr>
          <p:cNvSpPr/>
          <p:nvPr/>
        </p:nvSpPr>
        <p:spPr>
          <a:xfrm>
            <a:off x="1078553" y="3153011"/>
            <a:ext cx="2838128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3441;p36">
            <a:extLst>
              <a:ext uri="{FF2B5EF4-FFF2-40B4-BE49-F238E27FC236}">
                <a16:creationId xmlns:a16="http://schemas.microsoft.com/office/drawing/2014/main" id="{16C14BC3-5411-2AA5-425A-3329D830DE5C}"/>
              </a:ext>
            </a:extLst>
          </p:cNvPr>
          <p:cNvSpPr txBox="1">
            <a:spLocks/>
          </p:cNvSpPr>
          <p:nvPr/>
        </p:nvSpPr>
        <p:spPr>
          <a:xfrm>
            <a:off x="1986091" y="3047349"/>
            <a:ext cx="88661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ANALYTICS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326A9D0B-1CEB-1B9A-BC44-EFE9DEE2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4EC13B7C-B680-F9C7-B768-114824D9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910196FE-ED45-E0ED-7D3D-C0F7F02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AC805D7A-2BE8-E3C5-E7CE-120EE7C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6502254F-161F-0563-2CEA-B45EC23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D7F69F-15B7-B401-7AFF-4D29D2364F39}"/>
              </a:ext>
            </a:extLst>
          </p:cNvPr>
          <p:cNvSpPr/>
          <p:nvPr/>
        </p:nvSpPr>
        <p:spPr>
          <a:xfrm>
            <a:off x="4131563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5AC07E-FA13-F023-0623-D5EBCB82C74C}"/>
              </a:ext>
            </a:extLst>
          </p:cNvPr>
          <p:cNvSpPr/>
          <p:nvPr/>
        </p:nvSpPr>
        <p:spPr>
          <a:xfrm>
            <a:off x="5107348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5AEA8-5860-70E3-2FC6-99C5A4E917C3}"/>
              </a:ext>
            </a:extLst>
          </p:cNvPr>
          <p:cNvSpPr/>
          <p:nvPr/>
        </p:nvSpPr>
        <p:spPr>
          <a:xfrm>
            <a:off x="4227664" y="2975471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9327582E-2C4A-E33B-B8EC-CB79CEC00517}"/>
              </a:ext>
            </a:extLst>
          </p:cNvPr>
          <p:cNvSpPr txBox="1">
            <a:spLocks/>
          </p:cNvSpPr>
          <p:nvPr/>
        </p:nvSpPr>
        <p:spPr>
          <a:xfrm>
            <a:off x="4143926" y="3034300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SECURITY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B6DF38-A3ED-642A-58A7-3228EABC7471}"/>
              </a:ext>
            </a:extLst>
          </p:cNvPr>
          <p:cNvSpPr/>
          <p:nvPr/>
        </p:nvSpPr>
        <p:spPr>
          <a:xfrm>
            <a:off x="5212395" y="2971412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D4D4F821-69EE-FF88-7276-FB139C6531E1}"/>
              </a:ext>
            </a:extLst>
          </p:cNvPr>
          <p:cNvSpPr txBox="1">
            <a:spLocks/>
          </p:cNvSpPr>
          <p:nvPr/>
        </p:nvSpPr>
        <p:spPr>
          <a:xfrm>
            <a:off x="5128657" y="3030241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NETWORK</a:t>
            </a:r>
          </a:p>
        </p:txBody>
      </p:sp>
      <p:pic>
        <p:nvPicPr>
          <p:cNvPr id="4128" name="Picture 32">
            <a:extLst>
              <a:ext uri="{FF2B5EF4-FFF2-40B4-BE49-F238E27FC236}">
                <a16:creationId xmlns:a16="http://schemas.microsoft.com/office/drawing/2014/main" id="{0F8A9A68-C80F-AEE0-63D9-53F60059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EA8B3B69-7BDF-5203-C540-FF436320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4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8D698474-D42C-BFEE-B7FB-F3D515F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1D1C0CD9-34D1-E279-BB97-5BC16491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E5C76818-9C52-D6EA-F5E0-DBCA5BA1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9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>
            <a:extLst>
              <a:ext uri="{FF2B5EF4-FFF2-40B4-BE49-F238E27FC236}">
                <a16:creationId xmlns:a16="http://schemas.microsoft.com/office/drawing/2014/main" id="{B76D2640-B9B8-4EE8-E9F9-C17811F0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13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>
            <a:extLst>
              <a:ext uri="{FF2B5EF4-FFF2-40B4-BE49-F238E27FC236}">
                <a16:creationId xmlns:a16="http://schemas.microsoft.com/office/drawing/2014/main" id="{D904E2B4-097B-4804-21FE-32E08632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35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>
            <a:extLst>
              <a:ext uri="{FF2B5EF4-FFF2-40B4-BE49-F238E27FC236}">
                <a16:creationId xmlns:a16="http://schemas.microsoft.com/office/drawing/2014/main" id="{13429961-EC16-81B7-84FA-30E6A619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>
            <a:extLst>
              <a:ext uri="{FF2B5EF4-FFF2-40B4-BE49-F238E27FC236}">
                <a16:creationId xmlns:a16="http://schemas.microsoft.com/office/drawing/2014/main" id="{F93DB6FD-67FF-7500-4ACD-1DBB5A26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79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6" name="Picture 50">
            <a:extLst>
              <a:ext uri="{FF2B5EF4-FFF2-40B4-BE49-F238E27FC236}">
                <a16:creationId xmlns:a16="http://schemas.microsoft.com/office/drawing/2014/main" id="{D508D672-6B0E-531F-18E2-9689C6F9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36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8" name="Picture 52">
            <a:extLst>
              <a:ext uri="{FF2B5EF4-FFF2-40B4-BE49-F238E27FC236}">
                <a16:creationId xmlns:a16="http://schemas.microsoft.com/office/drawing/2014/main" id="{69970323-C02F-A995-5E0C-C9C27CD2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9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0" name="Picture 54">
            <a:extLst>
              <a:ext uri="{FF2B5EF4-FFF2-40B4-BE49-F238E27FC236}">
                <a16:creationId xmlns:a16="http://schemas.microsoft.com/office/drawing/2014/main" id="{B8E52D29-48F8-3A84-56B0-E18CCC92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62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2" name="Picture 56">
            <a:extLst>
              <a:ext uri="{FF2B5EF4-FFF2-40B4-BE49-F238E27FC236}">
                <a16:creationId xmlns:a16="http://schemas.microsoft.com/office/drawing/2014/main" id="{34FF7A9F-6D53-A61A-0D8F-689F28C3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87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58">
            <a:extLst>
              <a:ext uri="{FF2B5EF4-FFF2-40B4-BE49-F238E27FC236}">
                <a16:creationId xmlns:a16="http://schemas.microsoft.com/office/drawing/2014/main" id="{7C6F93B5-26A8-DE2F-73E1-3E57C358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25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AC5A26D2-5DCF-C04B-136A-271631F934A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98800" y="2890043"/>
            <a:ext cx="214418" cy="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9936"/>
      </p:ext>
    </p:extLst>
  </p:cSld>
  <p:clrMapOvr>
    <a:masterClrMapping/>
  </p:clrMapOvr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11780</TotalTime>
  <Words>4683</Words>
  <Application>Microsoft Office PowerPoint</Application>
  <PresentationFormat>On-screen Show (16:9)</PresentationFormat>
  <Paragraphs>842</Paragraphs>
  <Slides>54</Slides>
  <Notes>54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Roboto Black</vt:lpstr>
      <vt:lpstr>Teko</vt:lpstr>
      <vt:lpstr>Darker Grotesque Medium</vt:lpstr>
      <vt:lpstr>Arial</vt:lpstr>
      <vt:lpstr>Roboto Light</vt:lpstr>
      <vt:lpstr>Google Sans</vt:lpstr>
      <vt:lpstr>Dosis</vt:lpstr>
      <vt:lpstr>Matura MT Script Capitals</vt:lpstr>
      <vt:lpstr>Montserrat</vt:lpstr>
      <vt:lpstr>Anime Style Project Proposal by Slidesgo</vt:lpstr>
      <vt:lpstr>CLOUD COMPUTING 101</vt:lpstr>
      <vt:lpstr>ESTA É UMA APRESENTAÇÃO PÚBLICA!</vt:lpstr>
      <vt:lpstr>VISÃO GERAL DA NUVEM AWS</vt:lpstr>
      <vt:lpstr>QUEM É THIAGO PANINI?</vt:lpstr>
      <vt:lpstr>QUEM É THIAGO PANINI?</vt:lpstr>
      <vt:lpstr>VISÃO GERAL DA NUVEM AWS</vt:lpstr>
      <vt:lpstr>NESTA SEÇÃO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KEVIN STUMPF, CTO @ TECTON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SÃO FEATURES?</vt:lpstr>
      <vt:lpstr>PowerPoint Presentation</vt:lpstr>
      <vt:lpstr>PowerPoint Presentation</vt:lpstr>
      <vt:lpstr>RAW DATA OU FEATURE STORE</vt:lpstr>
      <vt:lpstr>SINAN OZDEMIR</vt:lpstr>
      <vt:lpstr>RAW DATA OU FEATURE STORE</vt:lpstr>
      <vt:lpstr>MODEL-INDEPENDENT</vt:lpstr>
      <vt:lpstr>PowerPoint Presentation</vt:lpstr>
      <vt:lpstr>FEATURE STORES</vt:lpstr>
      <vt:lpstr>PowerPoint Presentation</vt:lpstr>
      <vt:lpstr>FEATURE STORE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PODEMOS INTERAGIR COM UMA FEATURE STORE?</vt:lpstr>
      <vt:lpstr>PowerPoint Presentation</vt:lpstr>
      <vt:lpstr>PowerPoint Presentation</vt:lpstr>
      <vt:lpstr>PowerPoint Presentation</vt:lpstr>
      <vt:lpstr>PowerPoint Presentation</vt:lpstr>
      <vt:lpstr>FERRAMENTAS DE MERCADO</vt:lpstr>
      <vt:lpstr>PowerPoint Presentation</vt:lpstr>
      <vt:lpstr>FEATURE STORE E DATA MESH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2024-05-22T16:02:58Z</dcterms:modified>
</cp:coreProperties>
</file>